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2" r:id="rId3"/>
    <p:sldId id="258" r:id="rId4"/>
    <p:sldId id="260" r:id="rId5"/>
    <p:sldId id="267" r:id="rId6"/>
    <p:sldId id="261" r:id="rId7"/>
    <p:sldId id="264" r:id="rId8"/>
    <p:sldId id="265" r:id="rId9"/>
    <p:sldId id="266" r:id="rId10"/>
    <p:sldId id="262" r:id="rId11"/>
    <p:sldId id="270" r:id="rId12"/>
    <p:sldId id="268" r:id="rId13"/>
    <p:sldId id="269" r:id="rId14"/>
    <p:sldId id="271" r:id="rId15"/>
    <p:sldId id="263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C68"/>
    <a:srgbClr val="BE8093"/>
    <a:srgbClr val="793E50"/>
    <a:srgbClr val="FFF9F1"/>
    <a:srgbClr val="FFF6EB"/>
    <a:srgbClr val="E8E0E3"/>
    <a:srgbClr val="FE8F5A"/>
    <a:srgbClr val="767171"/>
    <a:srgbClr val="58595B"/>
    <a:srgbClr val="F2A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13" autoAdjust="0"/>
  </p:normalViewPr>
  <p:slideViewPr>
    <p:cSldViewPr snapToGrid="0">
      <p:cViewPr varScale="1">
        <p:scale>
          <a:sx n="81" d="100"/>
          <a:sy n="81" d="100"/>
        </p:scale>
        <p:origin x="74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Type here1</c:v>
                </c:pt>
              </c:strCache>
            </c:strRef>
          </c:tx>
          <c:spPr>
            <a:solidFill>
              <a:srgbClr val="793E5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Type here</c:v>
                </c:pt>
                <c:pt idx="1">
                  <c:v>Type here</c:v>
                </c:pt>
                <c:pt idx="2">
                  <c:v>Type here</c:v>
                </c:pt>
                <c:pt idx="3">
                  <c:v>Type here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Type here2</c:v>
                </c:pt>
              </c:strCache>
            </c:strRef>
          </c:tx>
          <c:spPr>
            <a:solidFill>
              <a:srgbClr val="FE8F5A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Type here</c:v>
                </c:pt>
                <c:pt idx="1">
                  <c:v>Type here</c:v>
                </c:pt>
                <c:pt idx="2">
                  <c:v>Type here</c:v>
                </c:pt>
                <c:pt idx="3">
                  <c:v>Type here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31729248"/>
        <c:axId val="1031730928"/>
      </c:barChart>
      <c:catAx>
        <c:axId val="1031729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0" vertOverflow="ellipsis" horzOverflow="overflow" vert="horz" wrap="square" anchor="ctr" anchorCtr="1"/>
          <a:lstStyle/>
          <a:p>
            <a:pPr>
              <a:defRPr sz="1600" b="0" baseline="0">
                <a:solidFill>
                  <a:schemeClr val="bg2">
                    <a:lumMod val="25000"/>
                  </a:schemeClr>
                </a:solidFill>
              </a:defRPr>
            </a:pPr>
            <a:endParaRPr lang="zh-CN"/>
          </a:p>
        </c:txPr>
        <c:crossAx val="1031730928"/>
        <c:crosses val="autoZero"/>
        <c:auto val="1"/>
        <c:lblAlgn val="ctr"/>
        <c:lblOffset val="100"/>
        <c:tickMarkSkip val="1"/>
        <c:noMultiLvlLbl val="0"/>
      </c:catAx>
      <c:valAx>
        <c:axId val="1031730928"/>
        <c:scaling>
          <c:orientation val="minMax"/>
        </c:scaling>
        <c:delete val="0"/>
        <c:axPos val="l"/>
        <c:majorGridlines>
          <c:spPr>
            <a:ln>
              <a:solidFill>
                <a:srgbClr val="FEBC68"/>
              </a:solidFill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0" vertOverflow="ellipsis" horzOverflow="overflow" vert="horz" wrap="square" anchor="ctr" anchorCtr="1"/>
          <a:lstStyle/>
          <a:p>
            <a:pPr>
              <a:defRPr sz="1600" b="0" baseline="0">
                <a:solidFill>
                  <a:schemeClr val="bg2">
                    <a:lumMod val="25000"/>
                  </a:schemeClr>
                </a:solidFill>
              </a:defRPr>
            </a:pPr>
            <a:endParaRPr lang="zh-CN"/>
          </a:p>
        </c:txPr>
        <c:crossAx val="1031729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0" vertOverflow="ellipsis" horzOverflow="overflow" vert="horz" wrap="square" anchor="ctr" anchorCtr="1"/>
        <a:lstStyle/>
        <a:p>
          <a:pPr>
            <a:defRPr sz="1600" b="0" baseline="0">
              <a:solidFill>
                <a:schemeClr val="bg2">
                  <a:lumMod val="25000"/>
                </a:schemeClr>
              </a:solidFill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600">
          <a:solidFill>
            <a:schemeClr val="bg1"/>
          </a:solidFill>
          <a:latin typeface="时尚中黑简体" panose="01010104010101010101" pitchFamily="2" charset="-122"/>
          <a:ea typeface="时尚中黑简体" panose="01010104010101010101" pitchFamily="2" charset="-122"/>
          <a:sym typeface="时尚中黑简体" panose="01010104010101010101" pitchFamily="2" charset="-122"/>
        </a:defRPr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6F1B6-EF78-40BA-8588-4FF603C45CAB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C6C1A-02BF-4B1A-86F8-BA9FBA49F5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73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C6C1A-02BF-4B1A-86F8-BA9FBA49F51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153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C6C1A-02BF-4B1A-86F8-BA9FBA49F51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255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C6C1A-02BF-4B1A-86F8-BA9FBA49F5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915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C6C1A-02BF-4B1A-86F8-BA9FBA49F51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129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C6C1A-02BF-4B1A-86F8-BA9FBA49F51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53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4D56-FDDF-4BCF-BD61-123C738DE197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D523-DBC3-453E-BF5B-93029BDC91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4D56-FDDF-4BCF-BD61-123C738DE197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D523-DBC3-453E-BF5B-93029BDC91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4D56-FDDF-4BCF-BD61-123C738DE197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D523-DBC3-453E-BF5B-93029BDC91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4D56-FDDF-4BCF-BD61-123C738DE197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D523-DBC3-453E-BF5B-93029BDC91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4D56-FDDF-4BCF-BD61-123C738DE197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D523-DBC3-453E-BF5B-93029BDC91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4D56-FDDF-4BCF-BD61-123C738DE197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D523-DBC3-453E-BF5B-93029BDC91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4D56-FDDF-4BCF-BD61-123C738DE197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D523-DBC3-453E-BF5B-93029BDC91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4D56-FDDF-4BCF-BD61-123C738DE197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D523-DBC3-453E-BF5B-93029BDC91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4D56-FDDF-4BCF-BD61-123C738DE197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D523-DBC3-453E-BF5B-93029BDC91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4D56-FDDF-4BCF-BD61-123C738DE197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D523-DBC3-453E-BF5B-93029BDC91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4D56-FDDF-4BCF-BD61-123C738DE197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D523-DBC3-453E-BF5B-93029BDC91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54D56-FDDF-4BCF-BD61-123C738DE197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3D523-DBC3-453E-BF5B-93029BDC91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t="53772"/>
          <a:stretch>
            <a:fillRect/>
          </a:stretch>
        </p:blipFill>
        <p:spPr>
          <a:xfrm>
            <a:off x="0" y="0"/>
            <a:ext cx="12192000" cy="3378869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5355131" y="2459957"/>
            <a:ext cx="1473868" cy="1473868"/>
          </a:xfrm>
          <a:prstGeom prst="ellipse">
            <a:avLst/>
          </a:prstGeom>
          <a:solidFill>
            <a:srgbClr val="623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3173882"/>
            <a:ext cx="12192000" cy="235258"/>
          </a:xfrm>
          <a:prstGeom prst="rect">
            <a:avLst/>
          </a:prstGeom>
          <a:solidFill>
            <a:srgbClr val="623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433365" y="2664696"/>
            <a:ext cx="18489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2017</a:t>
            </a:r>
            <a:endParaRPr lang="zh-CN" altLang="en-US" sz="6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37258" y="3933825"/>
            <a:ext cx="71708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sz="6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290010" y="5053843"/>
            <a:ext cx="3693695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4000">
                <a:srgbClr val="E3C7D0"/>
              </a:gs>
              <a:gs pos="83000">
                <a:srgbClr val="BE8093"/>
              </a:gs>
              <a:gs pos="100000">
                <a:srgbClr val="BE809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 rot="10800000">
            <a:off x="5983704" y="5053843"/>
            <a:ext cx="3693695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4000">
                <a:srgbClr val="E3C7D0"/>
              </a:gs>
              <a:gs pos="83000">
                <a:srgbClr val="BE8093"/>
              </a:gs>
              <a:gs pos="100000">
                <a:srgbClr val="BE809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2429330" y="5353493"/>
            <a:ext cx="576102" cy="496066"/>
            <a:chOff x="2751138" y="4071938"/>
            <a:chExt cx="1558925" cy="1158875"/>
          </a:xfrm>
        </p:grpSpPr>
        <p:sp>
          <p:nvSpPr>
            <p:cNvPr id="23" name="Freeform 15"/>
            <p:cNvSpPr/>
            <p:nvPr/>
          </p:nvSpPr>
          <p:spPr bwMode="auto">
            <a:xfrm>
              <a:off x="3770313" y="4562475"/>
              <a:ext cx="539750" cy="477838"/>
            </a:xfrm>
            <a:custGeom>
              <a:avLst/>
              <a:gdLst>
                <a:gd name="T0" fmla="*/ 255 w 340"/>
                <a:gd name="T1" fmla="*/ 0 h 301"/>
                <a:gd name="T2" fmla="*/ 136 w 340"/>
                <a:gd name="T3" fmla="*/ 99 h 301"/>
                <a:gd name="T4" fmla="*/ 28 w 340"/>
                <a:gd name="T5" fmla="*/ 8 h 301"/>
                <a:gd name="T6" fmla="*/ 28 w 340"/>
                <a:gd name="T7" fmla="*/ 8 h 301"/>
                <a:gd name="T8" fmla="*/ 14 w 340"/>
                <a:gd name="T9" fmla="*/ 31 h 301"/>
                <a:gd name="T10" fmla="*/ 0 w 340"/>
                <a:gd name="T11" fmla="*/ 50 h 301"/>
                <a:gd name="T12" fmla="*/ 0 w 340"/>
                <a:gd name="T13" fmla="*/ 50 h 301"/>
                <a:gd name="T14" fmla="*/ 24 w 340"/>
                <a:gd name="T15" fmla="*/ 70 h 301"/>
                <a:gd name="T16" fmla="*/ 47 w 340"/>
                <a:gd name="T17" fmla="*/ 95 h 301"/>
                <a:gd name="T18" fmla="*/ 68 w 340"/>
                <a:gd name="T19" fmla="*/ 122 h 301"/>
                <a:gd name="T20" fmla="*/ 84 w 340"/>
                <a:gd name="T21" fmla="*/ 149 h 301"/>
                <a:gd name="T22" fmla="*/ 99 w 340"/>
                <a:gd name="T23" fmla="*/ 180 h 301"/>
                <a:gd name="T24" fmla="*/ 109 w 340"/>
                <a:gd name="T25" fmla="*/ 213 h 301"/>
                <a:gd name="T26" fmla="*/ 115 w 340"/>
                <a:gd name="T27" fmla="*/ 248 h 301"/>
                <a:gd name="T28" fmla="*/ 117 w 340"/>
                <a:gd name="T29" fmla="*/ 283 h 301"/>
                <a:gd name="T30" fmla="*/ 117 w 340"/>
                <a:gd name="T31" fmla="*/ 283 h 301"/>
                <a:gd name="T32" fmla="*/ 115 w 340"/>
                <a:gd name="T33" fmla="*/ 301 h 301"/>
                <a:gd name="T34" fmla="*/ 115 w 340"/>
                <a:gd name="T35" fmla="*/ 301 h 301"/>
                <a:gd name="T36" fmla="*/ 136 w 340"/>
                <a:gd name="T37" fmla="*/ 301 h 301"/>
                <a:gd name="T38" fmla="*/ 136 w 340"/>
                <a:gd name="T39" fmla="*/ 301 h 301"/>
                <a:gd name="T40" fmla="*/ 167 w 340"/>
                <a:gd name="T41" fmla="*/ 299 h 301"/>
                <a:gd name="T42" fmla="*/ 200 w 340"/>
                <a:gd name="T43" fmla="*/ 293 h 301"/>
                <a:gd name="T44" fmla="*/ 233 w 340"/>
                <a:gd name="T45" fmla="*/ 285 h 301"/>
                <a:gd name="T46" fmla="*/ 266 w 340"/>
                <a:gd name="T47" fmla="*/ 270 h 301"/>
                <a:gd name="T48" fmla="*/ 282 w 340"/>
                <a:gd name="T49" fmla="*/ 262 h 301"/>
                <a:gd name="T50" fmla="*/ 295 w 340"/>
                <a:gd name="T51" fmla="*/ 252 h 301"/>
                <a:gd name="T52" fmla="*/ 307 w 340"/>
                <a:gd name="T53" fmla="*/ 242 h 301"/>
                <a:gd name="T54" fmla="*/ 319 w 340"/>
                <a:gd name="T55" fmla="*/ 229 h 301"/>
                <a:gd name="T56" fmla="*/ 328 w 340"/>
                <a:gd name="T57" fmla="*/ 217 h 301"/>
                <a:gd name="T58" fmla="*/ 334 w 340"/>
                <a:gd name="T59" fmla="*/ 204 h 301"/>
                <a:gd name="T60" fmla="*/ 338 w 340"/>
                <a:gd name="T61" fmla="*/ 190 h 301"/>
                <a:gd name="T62" fmla="*/ 340 w 340"/>
                <a:gd name="T63" fmla="*/ 176 h 301"/>
                <a:gd name="T64" fmla="*/ 340 w 340"/>
                <a:gd name="T65" fmla="*/ 176 h 301"/>
                <a:gd name="T66" fmla="*/ 338 w 340"/>
                <a:gd name="T67" fmla="*/ 149 h 301"/>
                <a:gd name="T68" fmla="*/ 334 w 340"/>
                <a:gd name="T69" fmla="*/ 122 h 301"/>
                <a:gd name="T70" fmla="*/ 328 w 340"/>
                <a:gd name="T71" fmla="*/ 97 h 301"/>
                <a:gd name="T72" fmla="*/ 317 w 340"/>
                <a:gd name="T73" fmla="*/ 74 h 301"/>
                <a:gd name="T74" fmla="*/ 305 w 340"/>
                <a:gd name="T75" fmla="*/ 54 h 301"/>
                <a:gd name="T76" fmla="*/ 290 w 340"/>
                <a:gd name="T77" fmla="*/ 33 h 301"/>
                <a:gd name="T78" fmla="*/ 274 w 340"/>
                <a:gd name="T79" fmla="*/ 15 h 301"/>
                <a:gd name="T80" fmla="*/ 255 w 340"/>
                <a:gd name="T81" fmla="*/ 0 h 301"/>
                <a:gd name="T82" fmla="*/ 255 w 340"/>
                <a:gd name="T83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0" h="301">
                  <a:moveTo>
                    <a:pt x="255" y="0"/>
                  </a:moveTo>
                  <a:lnTo>
                    <a:pt x="136" y="99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14" y="31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4" y="70"/>
                  </a:lnTo>
                  <a:lnTo>
                    <a:pt x="47" y="95"/>
                  </a:lnTo>
                  <a:lnTo>
                    <a:pt x="68" y="122"/>
                  </a:lnTo>
                  <a:lnTo>
                    <a:pt x="84" y="149"/>
                  </a:lnTo>
                  <a:lnTo>
                    <a:pt x="99" y="180"/>
                  </a:lnTo>
                  <a:lnTo>
                    <a:pt x="109" y="213"/>
                  </a:lnTo>
                  <a:lnTo>
                    <a:pt x="115" y="248"/>
                  </a:lnTo>
                  <a:lnTo>
                    <a:pt x="117" y="283"/>
                  </a:lnTo>
                  <a:lnTo>
                    <a:pt x="117" y="283"/>
                  </a:lnTo>
                  <a:lnTo>
                    <a:pt x="115" y="301"/>
                  </a:lnTo>
                  <a:lnTo>
                    <a:pt x="115" y="301"/>
                  </a:lnTo>
                  <a:lnTo>
                    <a:pt x="136" y="301"/>
                  </a:lnTo>
                  <a:lnTo>
                    <a:pt x="136" y="301"/>
                  </a:lnTo>
                  <a:lnTo>
                    <a:pt x="167" y="299"/>
                  </a:lnTo>
                  <a:lnTo>
                    <a:pt x="200" y="293"/>
                  </a:lnTo>
                  <a:lnTo>
                    <a:pt x="233" y="285"/>
                  </a:lnTo>
                  <a:lnTo>
                    <a:pt x="266" y="270"/>
                  </a:lnTo>
                  <a:lnTo>
                    <a:pt x="282" y="262"/>
                  </a:lnTo>
                  <a:lnTo>
                    <a:pt x="295" y="252"/>
                  </a:lnTo>
                  <a:lnTo>
                    <a:pt x="307" y="242"/>
                  </a:lnTo>
                  <a:lnTo>
                    <a:pt x="319" y="229"/>
                  </a:lnTo>
                  <a:lnTo>
                    <a:pt x="328" y="217"/>
                  </a:lnTo>
                  <a:lnTo>
                    <a:pt x="334" y="204"/>
                  </a:lnTo>
                  <a:lnTo>
                    <a:pt x="338" y="190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38" y="149"/>
                  </a:lnTo>
                  <a:lnTo>
                    <a:pt x="334" y="122"/>
                  </a:lnTo>
                  <a:lnTo>
                    <a:pt x="328" y="97"/>
                  </a:lnTo>
                  <a:lnTo>
                    <a:pt x="317" y="74"/>
                  </a:lnTo>
                  <a:lnTo>
                    <a:pt x="305" y="54"/>
                  </a:lnTo>
                  <a:lnTo>
                    <a:pt x="290" y="33"/>
                  </a:lnTo>
                  <a:lnTo>
                    <a:pt x="274" y="15"/>
                  </a:lnTo>
                  <a:lnTo>
                    <a:pt x="255" y="0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6236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/>
          </p:nvSpPr>
          <p:spPr bwMode="auto">
            <a:xfrm>
              <a:off x="3773488" y="4071938"/>
              <a:ext cx="441325" cy="450850"/>
            </a:xfrm>
            <a:custGeom>
              <a:avLst/>
              <a:gdLst>
                <a:gd name="T0" fmla="*/ 49 w 278"/>
                <a:gd name="T1" fmla="*/ 225 h 284"/>
                <a:gd name="T2" fmla="*/ 49 w 278"/>
                <a:gd name="T3" fmla="*/ 225 h 284"/>
                <a:gd name="T4" fmla="*/ 49 w 278"/>
                <a:gd name="T5" fmla="*/ 239 h 284"/>
                <a:gd name="T6" fmla="*/ 47 w 278"/>
                <a:gd name="T7" fmla="*/ 255 h 284"/>
                <a:gd name="T8" fmla="*/ 47 w 278"/>
                <a:gd name="T9" fmla="*/ 255 h 284"/>
                <a:gd name="T10" fmla="*/ 66 w 278"/>
                <a:gd name="T11" fmla="*/ 268 h 284"/>
                <a:gd name="T12" fmla="*/ 88 w 278"/>
                <a:gd name="T13" fmla="*/ 276 h 284"/>
                <a:gd name="T14" fmla="*/ 111 w 278"/>
                <a:gd name="T15" fmla="*/ 282 h 284"/>
                <a:gd name="T16" fmla="*/ 134 w 278"/>
                <a:gd name="T17" fmla="*/ 284 h 284"/>
                <a:gd name="T18" fmla="*/ 134 w 278"/>
                <a:gd name="T19" fmla="*/ 284 h 284"/>
                <a:gd name="T20" fmla="*/ 148 w 278"/>
                <a:gd name="T21" fmla="*/ 284 h 284"/>
                <a:gd name="T22" fmla="*/ 163 w 278"/>
                <a:gd name="T23" fmla="*/ 282 h 284"/>
                <a:gd name="T24" fmla="*/ 177 w 278"/>
                <a:gd name="T25" fmla="*/ 278 h 284"/>
                <a:gd name="T26" fmla="*/ 189 w 278"/>
                <a:gd name="T27" fmla="*/ 274 h 284"/>
                <a:gd name="T28" fmla="*/ 202 w 278"/>
                <a:gd name="T29" fmla="*/ 268 h 284"/>
                <a:gd name="T30" fmla="*/ 214 w 278"/>
                <a:gd name="T31" fmla="*/ 260 h 284"/>
                <a:gd name="T32" fmla="*/ 224 w 278"/>
                <a:gd name="T33" fmla="*/ 251 h 284"/>
                <a:gd name="T34" fmla="*/ 235 w 278"/>
                <a:gd name="T35" fmla="*/ 243 h 284"/>
                <a:gd name="T36" fmla="*/ 245 w 278"/>
                <a:gd name="T37" fmla="*/ 233 h 284"/>
                <a:gd name="T38" fmla="*/ 253 w 278"/>
                <a:gd name="T39" fmla="*/ 222 h 284"/>
                <a:gd name="T40" fmla="*/ 260 w 278"/>
                <a:gd name="T41" fmla="*/ 210 h 284"/>
                <a:gd name="T42" fmla="*/ 266 w 278"/>
                <a:gd name="T43" fmla="*/ 198 h 284"/>
                <a:gd name="T44" fmla="*/ 272 w 278"/>
                <a:gd name="T45" fmla="*/ 185 h 284"/>
                <a:gd name="T46" fmla="*/ 274 w 278"/>
                <a:gd name="T47" fmla="*/ 171 h 284"/>
                <a:gd name="T48" fmla="*/ 276 w 278"/>
                <a:gd name="T49" fmla="*/ 156 h 284"/>
                <a:gd name="T50" fmla="*/ 278 w 278"/>
                <a:gd name="T51" fmla="*/ 142 h 284"/>
                <a:gd name="T52" fmla="*/ 278 w 278"/>
                <a:gd name="T53" fmla="*/ 142 h 284"/>
                <a:gd name="T54" fmla="*/ 276 w 278"/>
                <a:gd name="T55" fmla="*/ 128 h 284"/>
                <a:gd name="T56" fmla="*/ 274 w 278"/>
                <a:gd name="T57" fmla="*/ 113 h 284"/>
                <a:gd name="T58" fmla="*/ 272 w 278"/>
                <a:gd name="T59" fmla="*/ 99 h 284"/>
                <a:gd name="T60" fmla="*/ 266 w 278"/>
                <a:gd name="T61" fmla="*/ 86 h 284"/>
                <a:gd name="T62" fmla="*/ 260 w 278"/>
                <a:gd name="T63" fmla="*/ 74 h 284"/>
                <a:gd name="T64" fmla="*/ 253 w 278"/>
                <a:gd name="T65" fmla="*/ 62 h 284"/>
                <a:gd name="T66" fmla="*/ 245 w 278"/>
                <a:gd name="T67" fmla="*/ 51 h 284"/>
                <a:gd name="T68" fmla="*/ 235 w 278"/>
                <a:gd name="T69" fmla="*/ 41 h 284"/>
                <a:gd name="T70" fmla="*/ 224 w 278"/>
                <a:gd name="T71" fmla="*/ 31 h 284"/>
                <a:gd name="T72" fmla="*/ 214 w 278"/>
                <a:gd name="T73" fmla="*/ 22 h 284"/>
                <a:gd name="T74" fmla="*/ 202 w 278"/>
                <a:gd name="T75" fmla="*/ 16 h 284"/>
                <a:gd name="T76" fmla="*/ 189 w 278"/>
                <a:gd name="T77" fmla="*/ 10 h 284"/>
                <a:gd name="T78" fmla="*/ 177 w 278"/>
                <a:gd name="T79" fmla="*/ 6 h 284"/>
                <a:gd name="T80" fmla="*/ 163 w 278"/>
                <a:gd name="T81" fmla="*/ 2 h 284"/>
                <a:gd name="T82" fmla="*/ 148 w 278"/>
                <a:gd name="T83" fmla="*/ 0 h 284"/>
                <a:gd name="T84" fmla="*/ 134 w 278"/>
                <a:gd name="T85" fmla="*/ 0 h 284"/>
                <a:gd name="T86" fmla="*/ 134 w 278"/>
                <a:gd name="T87" fmla="*/ 0 h 284"/>
                <a:gd name="T88" fmla="*/ 111 w 278"/>
                <a:gd name="T89" fmla="*/ 0 h 284"/>
                <a:gd name="T90" fmla="*/ 90 w 278"/>
                <a:gd name="T91" fmla="*/ 6 h 284"/>
                <a:gd name="T92" fmla="*/ 70 w 278"/>
                <a:gd name="T93" fmla="*/ 14 h 284"/>
                <a:gd name="T94" fmla="*/ 51 w 278"/>
                <a:gd name="T95" fmla="*/ 24 h 284"/>
                <a:gd name="T96" fmla="*/ 35 w 278"/>
                <a:gd name="T97" fmla="*/ 39 h 284"/>
                <a:gd name="T98" fmla="*/ 20 w 278"/>
                <a:gd name="T99" fmla="*/ 55 h 284"/>
                <a:gd name="T100" fmla="*/ 10 w 278"/>
                <a:gd name="T101" fmla="*/ 72 h 284"/>
                <a:gd name="T102" fmla="*/ 0 w 278"/>
                <a:gd name="T103" fmla="*/ 92 h 284"/>
                <a:gd name="T104" fmla="*/ 0 w 278"/>
                <a:gd name="T105" fmla="*/ 92 h 284"/>
                <a:gd name="T106" fmla="*/ 12 w 278"/>
                <a:gd name="T107" fmla="*/ 107 h 284"/>
                <a:gd name="T108" fmla="*/ 20 w 278"/>
                <a:gd name="T109" fmla="*/ 121 h 284"/>
                <a:gd name="T110" fmla="*/ 28 w 278"/>
                <a:gd name="T111" fmla="*/ 136 h 284"/>
                <a:gd name="T112" fmla="*/ 37 w 278"/>
                <a:gd name="T113" fmla="*/ 152 h 284"/>
                <a:gd name="T114" fmla="*/ 43 w 278"/>
                <a:gd name="T115" fmla="*/ 169 h 284"/>
                <a:gd name="T116" fmla="*/ 47 w 278"/>
                <a:gd name="T117" fmla="*/ 187 h 284"/>
                <a:gd name="T118" fmla="*/ 49 w 278"/>
                <a:gd name="T119" fmla="*/ 206 h 284"/>
                <a:gd name="T120" fmla="*/ 49 w 278"/>
                <a:gd name="T121" fmla="*/ 225 h 284"/>
                <a:gd name="T122" fmla="*/ 49 w 278"/>
                <a:gd name="T123" fmla="*/ 225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8" h="284">
                  <a:moveTo>
                    <a:pt x="49" y="225"/>
                  </a:moveTo>
                  <a:lnTo>
                    <a:pt x="49" y="225"/>
                  </a:lnTo>
                  <a:lnTo>
                    <a:pt x="49" y="239"/>
                  </a:lnTo>
                  <a:lnTo>
                    <a:pt x="47" y="255"/>
                  </a:lnTo>
                  <a:lnTo>
                    <a:pt x="47" y="255"/>
                  </a:lnTo>
                  <a:lnTo>
                    <a:pt x="66" y="268"/>
                  </a:lnTo>
                  <a:lnTo>
                    <a:pt x="88" y="276"/>
                  </a:lnTo>
                  <a:lnTo>
                    <a:pt x="111" y="282"/>
                  </a:lnTo>
                  <a:lnTo>
                    <a:pt x="134" y="284"/>
                  </a:lnTo>
                  <a:lnTo>
                    <a:pt x="134" y="284"/>
                  </a:lnTo>
                  <a:lnTo>
                    <a:pt x="148" y="284"/>
                  </a:lnTo>
                  <a:lnTo>
                    <a:pt x="163" y="282"/>
                  </a:lnTo>
                  <a:lnTo>
                    <a:pt x="177" y="278"/>
                  </a:lnTo>
                  <a:lnTo>
                    <a:pt x="189" y="274"/>
                  </a:lnTo>
                  <a:lnTo>
                    <a:pt x="202" y="268"/>
                  </a:lnTo>
                  <a:lnTo>
                    <a:pt x="214" y="260"/>
                  </a:lnTo>
                  <a:lnTo>
                    <a:pt x="224" y="251"/>
                  </a:lnTo>
                  <a:lnTo>
                    <a:pt x="235" y="243"/>
                  </a:lnTo>
                  <a:lnTo>
                    <a:pt x="245" y="233"/>
                  </a:lnTo>
                  <a:lnTo>
                    <a:pt x="253" y="222"/>
                  </a:lnTo>
                  <a:lnTo>
                    <a:pt x="260" y="210"/>
                  </a:lnTo>
                  <a:lnTo>
                    <a:pt x="266" y="198"/>
                  </a:lnTo>
                  <a:lnTo>
                    <a:pt x="272" y="185"/>
                  </a:lnTo>
                  <a:lnTo>
                    <a:pt x="274" y="171"/>
                  </a:lnTo>
                  <a:lnTo>
                    <a:pt x="276" y="156"/>
                  </a:lnTo>
                  <a:lnTo>
                    <a:pt x="278" y="142"/>
                  </a:lnTo>
                  <a:lnTo>
                    <a:pt x="278" y="142"/>
                  </a:lnTo>
                  <a:lnTo>
                    <a:pt x="276" y="128"/>
                  </a:lnTo>
                  <a:lnTo>
                    <a:pt x="274" y="113"/>
                  </a:lnTo>
                  <a:lnTo>
                    <a:pt x="272" y="99"/>
                  </a:lnTo>
                  <a:lnTo>
                    <a:pt x="266" y="86"/>
                  </a:lnTo>
                  <a:lnTo>
                    <a:pt x="260" y="74"/>
                  </a:lnTo>
                  <a:lnTo>
                    <a:pt x="253" y="62"/>
                  </a:lnTo>
                  <a:lnTo>
                    <a:pt x="245" y="51"/>
                  </a:lnTo>
                  <a:lnTo>
                    <a:pt x="235" y="41"/>
                  </a:lnTo>
                  <a:lnTo>
                    <a:pt x="224" y="31"/>
                  </a:lnTo>
                  <a:lnTo>
                    <a:pt x="214" y="22"/>
                  </a:lnTo>
                  <a:lnTo>
                    <a:pt x="202" y="16"/>
                  </a:lnTo>
                  <a:lnTo>
                    <a:pt x="189" y="10"/>
                  </a:lnTo>
                  <a:lnTo>
                    <a:pt x="177" y="6"/>
                  </a:lnTo>
                  <a:lnTo>
                    <a:pt x="163" y="2"/>
                  </a:lnTo>
                  <a:lnTo>
                    <a:pt x="148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11" y="0"/>
                  </a:lnTo>
                  <a:lnTo>
                    <a:pt x="90" y="6"/>
                  </a:lnTo>
                  <a:lnTo>
                    <a:pt x="70" y="14"/>
                  </a:lnTo>
                  <a:lnTo>
                    <a:pt x="51" y="24"/>
                  </a:lnTo>
                  <a:lnTo>
                    <a:pt x="35" y="39"/>
                  </a:lnTo>
                  <a:lnTo>
                    <a:pt x="20" y="55"/>
                  </a:lnTo>
                  <a:lnTo>
                    <a:pt x="10" y="7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107"/>
                  </a:lnTo>
                  <a:lnTo>
                    <a:pt x="20" y="121"/>
                  </a:lnTo>
                  <a:lnTo>
                    <a:pt x="28" y="136"/>
                  </a:lnTo>
                  <a:lnTo>
                    <a:pt x="37" y="152"/>
                  </a:lnTo>
                  <a:lnTo>
                    <a:pt x="43" y="169"/>
                  </a:lnTo>
                  <a:lnTo>
                    <a:pt x="47" y="187"/>
                  </a:lnTo>
                  <a:lnTo>
                    <a:pt x="49" y="206"/>
                  </a:lnTo>
                  <a:lnTo>
                    <a:pt x="49" y="225"/>
                  </a:lnTo>
                  <a:lnTo>
                    <a:pt x="49" y="225"/>
                  </a:lnTo>
                  <a:close/>
                </a:path>
              </a:pathLst>
            </a:custGeom>
            <a:solidFill>
              <a:srgbClr val="6236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/>
          </p:nvSpPr>
          <p:spPr bwMode="auto">
            <a:xfrm>
              <a:off x="2751138" y="4562475"/>
              <a:ext cx="542925" cy="477838"/>
            </a:xfrm>
            <a:custGeom>
              <a:avLst/>
              <a:gdLst>
                <a:gd name="T0" fmla="*/ 204 w 342"/>
                <a:gd name="T1" fmla="*/ 301 h 301"/>
                <a:gd name="T2" fmla="*/ 204 w 342"/>
                <a:gd name="T3" fmla="*/ 301 h 301"/>
                <a:gd name="T4" fmla="*/ 225 w 342"/>
                <a:gd name="T5" fmla="*/ 301 h 301"/>
                <a:gd name="T6" fmla="*/ 225 w 342"/>
                <a:gd name="T7" fmla="*/ 301 h 301"/>
                <a:gd name="T8" fmla="*/ 225 w 342"/>
                <a:gd name="T9" fmla="*/ 283 h 301"/>
                <a:gd name="T10" fmla="*/ 225 w 342"/>
                <a:gd name="T11" fmla="*/ 283 h 301"/>
                <a:gd name="T12" fmla="*/ 227 w 342"/>
                <a:gd name="T13" fmla="*/ 248 h 301"/>
                <a:gd name="T14" fmla="*/ 233 w 342"/>
                <a:gd name="T15" fmla="*/ 213 h 301"/>
                <a:gd name="T16" fmla="*/ 243 w 342"/>
                <a:gd name="T17" fmla="*/ 180 h 301"/>
                <a:gd name="T18" fmla="*/ 256 w 342"/>
                <a:gd name="T19" fmla="*/ 149 h 301"/>
                <a:gd name="T20" fmla="*/ 272 w 342"/>
                <a:gd name="T21" fmla="*/ 122 h 301"/>
                <a:gd name="T22" fmla="*/ 293 w 342"/>
                <a:gd name="T23" fmla="*/ 95 h 301"/>
                <a:gd name="T24" fmla="*/ 316 w 342"/>
                <a:gd name="T25" fmla="*/ 70 h 301"/>
                <a:gd name="T26" fmla="*/ 342 w 342"/>
                <a:gd name="T27" fmla="*/ 50 h 301"/>
                <a:gd name="T28" fmla="*/ 342 w 342"/>
                <a:gd name="T29" fmla="*/ 50 h 301"/>
                <a:gd name="T30" fmla="*/ 326 w 342"/>
                <a:gd name="T31" fmla="*/ 31 h 301"/>
                <a:gd name="T32" fmla="*/ 313 w 342"/>
                <a:gd name="T33" fmla="*/ 8 h 301"/>
                <a:gd name="T34" fmla="*/ 204 w 342"/>
                <a:gd name="T35" fmla="*/ 99 h 301"/>
                <a:gd name="T36" fmla="*/ 84 w 342"/>
                <a:gd name="T37" fmla="*/ 0 h 301"/>
                <a:gd name="T38" fmla="*/ 84 w 342"/>
                <a:gd name="T39" fmla="*/ 0 h 301"/>
                <a:gd name="T40" fmla="*/ 66 w 342"/>
                <a:gd name="T41" fmla="*/ 15 h 301"/>
                <a:gd name="T42" fmla="*/ 49 w 342"/>
                <a:gd name="T43" fmla="*/ 33 h 301"/>
                <a:gd name="T44" fmla="*/ 35 w 342"/>
                <a:gd name="T45" fmla="*/ 54 h 301"/>
                <a:gd name="T46" fmla="*/ 23 w 342"/>
                <a:gd name="T47" fmla="*/ 74 h 301"/>
                <a:gd name="T48" fmla="*/ 14 w 342"/>
                <a:gd name="T49" fmla="*/ 97 h 301"/>
                <a:gd name="T50" fmla="*/ 6 w 342"/>
                <a:gd name="T51" fmla="*/ 122 h 301"/>
                <a:gd name="T52" fmla="*/ 2 w 342"/>
                <a:gd name="T53" fmla="*/ 149 h 301"/>
                <a:gd name="T54" fmla="*/ 0 w 342"/>
                <a:gd name="T55" fmla="*/ 176 h 301"/>
                <a:gd name="T56" fmla="*/ 0 w 342"/>
                <a:gd name="T57" fmla="*/ 176 h 301"/>
                <a:gd name="T58" fmla="*/ 2 w 342"/>
                <a:gd name="T59" fmla="*/ 190 h 301"/>
                <a:gd name="T60" fmla="*/ 6 w 342"/>
                <a:gd name="T61" fmla="*/ 204 h 301"/>
                <a:gd name="T62" fmla="*/ 12 w 342"/>
                <a:gd name="T63" fmla="*/ 217 h 301"/>
                <a:gd name="T64" fmla="*/ 23 w 342"/>
                <a:gd name="T65" fmla="*/ 229 h 301"/>
                <a:gd name="T66" fmla="*/ 33 w 342"/>
                <a:gd name="T67" fmla="*/ 242 h 301"/>
                <a:gd name="T68" fmla="*/ 45 w 342"/>
                <a:gd name="T69" fmla="*/ 252 h 301"/>
                <a:gd name="T70" fmla="*/ 60 w 342"/>
                <a:gd name="T71" fmla="*/ 262 h 301"/>
                <a:gd name="T72" fmla="*/ 74 w 342"/>
                <a:gd name="T73" fmla="*/ 270 h 301"/>
                <a:gd name="T74" fmla="*/ 107 w 342"/>
                <a:gd name="T75" fmla="*/ 285 h 301"/>
                <a:gd name="T76" fmla="*/ 140 w 342"/>
                <a:gd name="T77" fmla="*/ 293 h 301"/>
                <a:gd name="T78" fmla="*/ 173 w 342"/>
                <a:gd name="T79" fmla="*/ 299 h 301"/>
                <a:gd name="T80" fmla="*/ 204 w 342"/>
                <a:gd name="T81" fmla="*/ 301 h 301"/>
                <a:gd name="T82" fmla="*/ 204 w 342"/>
                <a:gd name="T83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2" h="301">
                  <a:moveTo>
                    <a:pt x="204" y="301"/>
                  </a:moveTo>
                  <a:lnTo>
                    <a:pt x="204" y="301"/>
                  </a:lnTo>
                  <a:lnTo>
                    <a:pt x="225" y="301"/>
                  </a:lnTo>
                  <a:lnTo>
                    <a:pt x="225" y="301"/>
                  </a:lnTo>
                  <a:lnTo>
                    <a:pt x="225" y="283"/>
                  </a:lnTo>
                  <a:lnTo>
                    <a:pt x="225" y="283"/>
                  </a:lnTo>
                  <a:lnTo>
                    <a:pt x="227" y="248"/>
                  </a:lnTo>
                  <a:lnTo>
                    <a:pt x="233" y="213"/>
                  </a:lnTo>
                  <a:lnTo>
                    <a:pt x="243" y="180"/>
                  </a:lnTo>
                  <a:lnTo>
                    <a:pt x="256" y="149"/>
                  </a:lnTo>
                  <a:lnTo>
                    <a:pt x="272" y="122"/>
                  </a:lnTo>
                  <a:lnTo>
                    <a:pt x="293" y="95"/>
                  </a:lnTo>
                  <a:lnTo>
                    <a:pt x="316" y="70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26" y="31"/>
                  </a:lnTo>
                  <a:lnTo>
                    <a:pt x="313" y="8"/>
                  </a:lnTo>
                  <a:lnTo>
                    <a:pt x="204" y="99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66" y="15"/>
                  </a:lnTo>
                  <a:lnTo>
                    <a:pt x="49" y="33"/>
                  </a:lnTo>
                  <a:lnTo>
                    <a:pt x="35" y="54"/>
                  </a:lnTo>
                  <a:lnTo>
                    <a:pt x="23" y="74"/>
                  </a:lnTo>
                  <a:lnTo>
                    <a:pt x="14" y="97"/>
                  </a:lnTo>
                  <a:lnTo>
                    <a:pt x="6" y="122"/>
                  </a:lnTo>
                  <a:lnTo>
                    <a:pt x="2" y="149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2" y="190"/>
                  </a:lnTo>
                  <a:lnTo>
                    <a:pt x="6" y="204"/>
                  </a:lnTo>
                  <a:lnTo>
                    <a:pt x="12" y="217"/>
                  </a:lnTo>
                  <a:lnTo>
                    <a:pt x="23" y="229"/>
                  </a:lnTo>
                  <a:lnTo>
                    <a:pt x="33" y="242"/>
                  </a:lnTo>
                  <a:lnTo>
                    <a:pt x="45" y="252"/>
                  </a:lnTo>
                  <a:lnTo>
                    <a:pt x="60" y="262"/>
                  </a:lnTo>
                  <a:lnTo>
                    <a:pt x="74" y="270"/>
                  </a:lnTo>
                  <a:lnTo>
                    <a:pt x="107" y="285"/>
                  </a:lnTo>
                  <a:lnTo>
                    <a:pt x="140" y="293"/>
                  </a:lnTo>
                  <a:lnTo>
                    <a:pt x="173" y="299"/>
                  </a:lnTo>
                  <a:lnTo>
                    <a:pt x="204" y="301"/>
                  </a:lnTo>
                  <a:lnTo>
                    <a:pt x="204" y="301"/>
                  </a:lnTo>
                  <a:close/>
                </a:path>
              </a:pathLst>
            </a:custGeom>
            <a:solidFill>
              <a:srgbClr val="6236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8"/>
            <p:cNvSpPr/>
            <p:nvPr/>
          </p:nvSpPr>
          <p:spPr bwMode="auto">
            <a:xfrm>
              <a:off x="2849563" y="4071938"/>
              <a:ext cx="438150" cy="450850"/>
            </a:xfrm>
            <a:custGeom>
              <a:avLst/>
              <a:gdLst>
                <a:gd name="T0" fmla="*/ 142 w 276"/>
                <a:gd name="T1" fmla="*/ 284 h 284"/>
                <a:gd name="T2" fmla="*/ 142 w 276"/>
                <a:gd name="T3" fmla="*/ 284 h 284"/>
                <a:gd name="T4" fmla="*/ 167 w 276"/>
                <a:gd name="T5" fmla="*/ 282 h 284"/>
                <a:gd name="T6" fmla="*/ 190 w 276"/>
                <a:gd name="T7" fmla="*/ 276 h 284"/>
                <a:gd name="T8" fmla="*/ 210 w 276"/>
                <a:gd name="T9" fmla="*/ 268 h 284"/>
                <a:gd name="T10" fmla="*/ 229 w 276"/>
                <a:gd name="T11" fmla="*/ 255 h 284"/>
                <a:gd name="T12" fmla="*/ 229 w 276"/>
                <a:gd name="T13" fmla="*/ 255 h 284"/>
                <a:gd name="T14" fmla="*/ 229 w 276"/>
                <a:gd name="T15" fmla="*/ 239 h 284"/>
                <a:gd name="T16" fmla="*/ 227 w 276"/>
                <a:gd name="T17" fmla="*/ 225 h 284"/>
                <a:gd name="T18" fmla="*/ 227 w 276"/>
                <a:gd name="T19" fmla="*/ 225 h 284"/>
                <a:gd name="T20" fmla="*/ 229 w 276"/>
                <a:gd name="T21" fmla="*/ 206 h 284"/>
                <a:gd name="T22" fmla="*/ 231 w 276"/>
                <a:gd name="T23" fmla="*/ 187 h 284"/>
                <a:gd name="T24" fmla="*/ 235 w 276"/>
                <a:gd name="T25" fmla="*/ 169 h 284"/>
                <a:gd name="T26" fmla="*/ 241 w 276"/>
                <a:gd name="T27" fmla="*/ 152 h 284"/>
                <a:gd name="T28" fmla="*/ 247 w 276"/>
                <a:gd name="T29" fmla="*/ 136 h 284"/>
                <a:gd name="T30" fmla="*/ 256 w 276"/>
                <a:gd name="T31" fmla="*/ 121 h 284"/>
                <a:gd name="T32" fmla="*/ 266 w 276"/>
                <a:gd name="T33" fmla="*/ 107 h 284"/>
                <a:gd name="T34" fmla="*/ 276 w 276"/>
                <a:gd name="T35" fmla="*/ 92 h 284"/>
                <a:gd name="T36" fmla="*/ 276 w 276"/>
                <a:gd name="T37" fmla="*/ 92 h 284"/>
                <a:gd name="T38" fmla="*/ 268 w 276"/>
                <a:gd name="T39" fmla="*/ 72 h 284"/>
                <a:gd name="T40" fmla="*/ 256 w 276"/>
                <a:gd name="T41" fmla="*/ 55 h 284"/>
                <a:gd name="T42" fmla="*/ 241 w 276"/>
                <a:gd name="T43" fmla="*/ 39 h 284"/>
                <a:gd name="T44" fmla="*/ 225 w 276"/>
                <a:gd name="T45" fmla="*/ 24 h 284"/>
                <a:gd name="T46" fmla="*/ 206 w 276"/>
                <a:gd name="T47" fmla="*/ 14 h 284"/>
                <a:gd name="T48" fmla="*/ 185 w 276"/>
                <a:gd name="T49" fmla="*/ 6 h 284"/>
                <a:gd name="T50" fmla="*/ 165 w 276"/>
                <a:gd name="T51" fmla="*/ 0 h 284"/>
                <a:gd name="T52" fmla="*/ 142 w 276"/>
                <a:gd name="T53" fmla="*/ 0 h 284"/>
                <a:gd name="T54" fmla="*/ 142 w 276"/>
                <a:gd name="T55" fmla="*/ 0 h 284"/>
                <a:gd name="T56" fmla="*/ 128 w 276"/>
                <a:gd name="T57" fmla="*/ 0 h 284"/>
                <a:gd name="T58" fmla="*/ 113 w 276"/>
                <a:gd name="T59" fmla="*/ 2 h 284"/>
                <a:gd name="T60" fmla="*/ 99 w 276"/>
                <a:gd name="T61" fmla="*/ 6 h 284"/>
                <a:gd name="T62" fmla="*/ 86 w 276"/>
                <a:gd name="T63" fmla="*/ 10 h 284"/>
                <a:gd name="T64" fmla="*/ 74 w 276"/>
                <a:gd name="T65" fmla="*/ 16 h 284"/>
                <a:gd name="T66" fmla="*/ 62 w 276"/>
                <a:gd name="T67" fmla="*/ 22 h 284"/>
                <a:gd name="T68" fmla="*/ 51 w 276"/>
                <a:gd name="T69" fmla="*/ 31 h 284"/>
                <a:gd name="T70" fmla="*/ 41 w 276"/>
                <a:gd name="T71" fmla="*/ 41 h 284"/>
                <a:gd name="T72" fmla="*/ 31 w 276"/>
                <a:gd name="T73" fmla="*/ 51 h 284"/>
                <a:gd name="T74" fmla="*/ 22 w 276"/>
                <a:gd name="T75" fmla="*/ 62 h 284"/>
                <a:gd name="T76" fmla="*/ 16 w 276"/>
                <a:gd name="T77" fmla="*/ 74 h 284"/>
                <a:gd name="T78" fmla="*/ 10 w 276"/>
                <a:gd name="T79" fmla="*/ 86 h 284"/>
                <a:gd name="T80" fmla="*/ 6 w 276"/>
                <a:gd name="T81" fmla="*/ 99 h 284"/>
                <a:gd name="T82" fmla="*/ 2 w 276"/>
                <a:gd name="T83" fmla="*/ 113 h 284"/>
                <a:gd name="T84" fmla="*/ 0 w 276"/>
                <a:gd name="T85" fmla="*/ 128 h 284"/>
                <a:gd name="T86" fmla="*/ 0 w 276"/>
                <a:gd name="T87" fmla="*/ 142 h 284"/>
                <a:gd name="T88" fmla="*/ 0 w 276"/>
                <a:gd name="T89" fmla="*/ 142 h 284"/>
                <a:gd name="T90" fmla="*/ 0 w 276"/>
                <a:gd name="T91" fmla="*/ 156 h 284"/>
                <a:gd name="T92" fmla="*/ 2 w 276"/>
                <a:gd name="T93" fmla="*/ 171 h 284"/>
                <a:gd name="T94" fmla="*/ 6 w 276"/>
                <a:gd name="T95" fmla="*/ 185 h 284"/>
                <a:gd name="T96" fmla="*/ 10 w 276"/>
                <a:gd name="T97" fmla="*/ 198 h 284"/>
                <a:gd name="T98" fmla="*/ 16 w 276"/>
                <a:gd name="T99" fmla="*/ 210 h 284"/>
                <a:gd name="T100" fmla="*/ 22 w 276"/>
                <a:gd name="T101" fmla="*/ 222 h 284"/>
                <a:gd name="T102" fmla="*/ 31 w 276"/>
                <a:gd name="T103" fmla="*/ 233 h 284"/>
                <a:gd name="T104" fmla="*/ 41 w 276"/>
                <a:gd name="T105" fmla="*/ 243 h 284"/>
                <a:gd name="T106" fmla="*/ 51 w 276"/>
                <a:gd name="T107" fmla="*/ 251 h 284"/>
                <a:gd name="T108" fmla="*/ 62 w 276"/>
                <a:gd name="T109" fmla="*/ 260 h 284"/>
                <a:gd name="T110" fmla="*/ 74 w 276"/>
                <a:gd name="T111" fmla="*/ 268 h 284"/>
                <a:gd name="T112" fmla="*/ 86 w 276"/>
                <a:gd name="T113" fmla="*/ 274 h 284"/>
                <a:gd name="T114" fmla="*/ 99 w 276"/>
                <a:gd name="T115" fmla="*/ 278 h 284"/>
                <a:gd name="T116" fmla="*/ 113 w 276"/>
                <a:gd name="T117" fmla="*/ 282 h 284"/>
                <a:gd name="T118" fmla="*/ 128 w 276"/>
                <a:gd name="T119" fmla="*/ 284 h 284"/>
                <a:gd name="T120" fmla="*/ 142 w 276"/>
                <a:gd name="T121" fmla="*/ 284 h 284"/>
                <a:gd name="T122" fmla="*/ 142 w 276"/>
                <a:gd name="T1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6" h="284">
                  <a:moveTo>
                    <a:pt x="142" y="284"/>
                  </a:moveTo>
                  <a:lnTo>
                    <a:pt x="142" y="284"/>
                  </a:lnTo>
                  <a:lnTo>
                    <a:pt x="167" y="282"/>
                  </a:lnTo>
                  <a:lnTo>
                    <a:pt x="190" y="276"/>
                  </a:lnTo>
                  <a:lnTo>
                    <a:pt x="210" y="268"/>
                  </a:lnTo>
                  <a:lnTo>
                    <a:pt x="229" y="255"/>
                  </a:lnTo>
                  <a:lnTo>
                    <a:pt x="229" y="255"/>
                  </a:lnTo>
                  <a:lnTo>
                    <a:pt x="229" y="239"/>
                  </a:lnTo>
                  <a:lnTo>
                    <a:pt x="227" y="225"/>
                  </a:lnTo>
                  <a:lnTo>
                    <a:pt x="227" y="225"/>
                  </a:lnTo>
                  <a:lnTo>
                    <a:pt x="229" y="206"/>
                  </a:lnTo>
                  <a:lnTo>
                    <a:pt x="231" y="187"/>
                  </a:lnTo>
                  <a:lnTo>
                    <a:pt x="235" y="169"/>
                  </a:lnTo>
                  <a:lnTo>
                    <a:pt x="241" y="152"/>
                  </a:lnTo>
                  <a:lnTo>
                    <a:pt x="247" y="136"/>
                  </a:lnTo>
                  <a:lnTo>
                    <a:pt x="256" y="121"/>
                  </a:lnTo>
                  <a:lnTo>
                    <a:pt x="266" y="107"/>
                  </a:lnTo>
                  <a:lnTo>
                    <a:pt x="276" y="92"/>
                  </a:lnTo>
                  <a:lnTo>
                    <a:pt x="276" y="92"/>
                  </a:lnTo>
                  <a:lnTo>
                    <a:pt x="268" y="72"/>
                  </a:lnTo>
                  <a:lnTo>
                    <a:pt x="256" y="55"/>
                  </a:lnTo>
                  <a:lnTo>
                    <a:pt x="241" y="39"/>
                  </a:lnTo>
                  <a:lnTo>
                    <a:pt x="225" y="24"/>
                  </a:lnTo>
                  <a:lnTo>
                    <a:pt x="206" y="14"/>
                  </a:lnTo>
                  <a:lnTo>
                    <a:pt x="185" y="6"/>
                  </a:lnTo>
                  <a:lnTo>
                    <a:pt x="165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28" y="0"/>
                  </a:lnTo>
                  <a:lnTo>
                    <a:pt x="113" y="2"/>
                  </a:lnTo>
                  <a:lnTo>
                    <a:pt x="99" y="6"/>
                  </a:lnTo>
                  <a:lnTo>
                    <a:pt x="86" y="10"/>
                  </a:lnTo>
                  <a:lnTo>
                    <a:pt x="74" y="16"/>
                  </a:lnTo>
                  <a:lnTo>
                    <a:pt x="62" y="22"/>
                  </a:lnTo>
                  <a:lnTo>
                    <a:pt x="51" y="31"/>
                  </a:lnTo>
                  <a:lnTo>
                    <a:pt x="41" y="41"/>
                  </a:lnTo>
                  <a:lnTo>
                    <a:pt x="31" y="51"/>
                  </a:lnTo>
                  <a:lnTo>
                    <a:pt x="22" y="62"/>
                  </a:lnTo>
                  <a:lnTo>
                    <a:pt x="16" y="74"/>
                  </a:lnTo>
                  <a:lnTo>
                    <a:pt x="10" y="86"/>
                  </a:lnTo>
                  <a:lnTo>
                    <a:pt x="6" y="99"/>
                  </a:lnTo>
                  <a:lnTo>
                    <a:pt x="2" y="113"/>
                  </a:lnTo>
                  <a:lnTo>
                    <a:pt x="0" y="128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56"/>
                  </a:lnTo>
                  <a:lnTo>
                    <a:pt x="2" y="171"/>
                  </a:lnTo>
                  <a:lnTo>
                    <a:pt x="6" y="185"/>
                  </a:lnTo>
                  <a:lnTo>
                    <a:pt x="10" y="198"/>
                  </a:lnTo>
                  <a:lnTo>
                    <a:pt x="16" y="210"/>
                  </a:lnTo>
                  <a:lnTo>
                    <a:pt x="22" y="222"/>
                  </a:lnTo>
                  <a:lnTo>
                    <a:pt x="31" y="233"/>
                  </a:lnTo>
                  <a:lnTo>
                    <a:pt x="41" y="243"/>
                  </a:lnTo>
                  <a:lnTo>
                    <a:pt x="51" y="251"/>
                  </a:lnTo>
                  <a:lnTo>
                    <a:pt x="62" y="260"/>
                  </a:lnTo>
                  <a:lnTo>
                    <a:pt x="74" y="268"/>
                  </a:lnTo>
                  <a:lnTo>
                    <a:pt x="86" y="274"/>
                  </a:lnTo>
                  <a:lnTo>
                    <a:pt x="99" y="278"/>
                  </a:lnTo>
                  <a:lnTo>
                    <a:pt x="113" y="282"/>
                  </a:lnTo>
                  <a:lnTo>
                    <a:pt x="128" y="284"/>
                  </a:lnTo>
                  <a:lnTo>
                    <a:pt x="142" y="284"/>
                  </a:lnTo>
                  <a:lnTo>
                    <a:pt x="142" y="284"/>
                  </a:lnTo>
                  <a:close/>
                </a:path>
              </a:pathLst>
            </a:custGeom>
            <a:solidFill>
              <a:srgbClr val="6236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9"/>
            <p:cNvSpPr/>
            <p:nvPr/>
          </p:nvSpPr>
          <p:spPr bwMode="auto">
            <a:xfrm>
              <a:off x="3182938" y="4710113"/>
              <a:ext cx="698500" cy="520700"/>
            </a:xfrm>
            <a:custGeom>
              <a:avLst/>
              <a:gdLst>
                <a:gd name="T0" fmla="*/ 440 w 440"/>
                <a:gd name="T1" fmla="*/ 190 h 328"/>
                <a:gd name="T2" fmla="*/ 440 w 440"/>
                <a:gd name="T3" fmla="*/ 190 h 328"/>
                <a:gd name="T4" fmla="*/ 438 w 440"/>
                <a:gd name="T5" fmla="*/ 161 h 328"/>
                <a:gd name="T6" fmla="*/ 431 w 440"/>
                <a:gd name="T7" fmla="*/ 134 h 328"/>
                <a:gd name="T8" fmla="*/ 425 w 440"/>
                <a:gd name="T9" fmla="*/ 107 h 328"/>
                <a:gd name="T10" fmla="*/ 413 w 440"/>
                <a:gd name="T11" fmla="*/ 83 h 328"/>
                <a:gd name="T12" fmla="*/ 400 w 440"/>
                <a:gd name="T13" fmla="*/ 58 h 328"/>
                <a:gd name="T14" fmla="*/ 384 w 440"/>
                <a:gd name="T15" fmla="*/ 37 h 328"/>
                <a:gd name="T16" fmla="*/ 365 w 440"/>
                <a:gd name="T17" fmla="*/ 16 h 328"/>
                <a:gd name="T18" fmla="*/ 347 w 440"/>
                <a:gd name="T19" fmla="*/ 0 h 328"/>
                <a:gd name="T20" fmla="*/ 219 w 440"/>
                <a:gd name="T21" fmla="*/ 105 h 328"/>
                <a:gd name="T22" fmla="*/ 93 w 440"/>
                <a:gd name="T23" fmla="*/ 0 h 328"/>
                <a:gd name="T24" fmla="*/ 93 w 440"/>
                <a:gd name="T25" fmla="*/ 0 h 328"/>
                <a:gd name="T26" fmla="*/ 72 w 440"/>
                <a:gd name="T27" fmla="*/ 16 h 328"/>
                <a:gd name="T28" fmla="*/ 54 w 440"/>
                <a:gd name="T29" fmla="*/ 37 h 328"/>
                <a:gd name="T30" fmla="*/ 39 w 440"/>
                <a:gd name="T31" fmla="*/ 58 h 328"/>
                <a:gd name="T32" fmla="*/ 25 w 440"/>
                <a:gd name="T33" fmla="*/ 83 h 328"/>
                <a:gd name="T34" fmla="*/ 15 w 440"/>
                <a:gd name="T35" fmla="*/ 107 h 328"/>
                <a:gd name="T36" fmla="*/ 6 w 440"/>
                <a:gd name="T37" fmla="*/ 134 h 328"/>
                <a:gd name="T38" fmla="*/ 2 w 440"/>
                <a:gd name="T39" fmla="*/ 161 h 328"/>
                <a:gd name="T40" fmla="*/ 0 w 440"/>
                <a:gd name="T41" fmla="*/ 190 h 328"/>
                <a:gd name="T42" fmla="*/ 0 w 440"/>
                <a:gd name="T43" fmla="*/ 190 h 328"/>
                <a:gd name="T44" fmla="*/ 0 w 440"/>
                <a:gd name="T45" fmla="*/ 206 h 328"/>
                <a:gd name="T46" fmla="*/ 6 w 440"/>
                <a:gd name="T47" fmla="*/ 223 h 328"/>
                <a:gd name="T48" fmla="*/ 13 w 440"/>
                <a:gd name="T49" fmla="*/ 237 h 328"/>
                <a:gd name="T50" fmla="*/ 23 w 440"/>
                <a:gd name="T51" fmla="*/ 250 h 328"/>
                <a:gd name="T52" fmla="*/ 35 w 440"/>
                <a:gd name="T53" fmla="*/ 262 h 328"/>
                <a:gd name="T54" fmla="*/ 48 w 440"/>
                <a:gd name="T55" fmla="*/ 274 h 328"/>
                <a:gd name="T56" fmla="*/ 64 w 440"/>
                <a:gd name="T57" fmla="*/ 285 h 328"/>
                <a:gd name="T58" fmla="*/ 79 w 440"/>
                <a:gd name="T59" fmla="*/ 293 h 328"/>
                <a:gd name="T60" fmla="*/ 97 w 440"/>
                <a:gd name="T61" fmla="*/ 301 h 328"/>
                <a:gd name="T62" fmla="*/ 116 w 440"/>
                <a:gd name="T63" fmla="*/ 309 h 328"/>
                <a:gd name="T64" fmla="*/ 151 w 440"/>
                <a:gd name="T65" fmla="*/ 320 h 328"/>
                <a:gd name="T66" fmla="*/ 188 w 440"/>
                <a:gd name="T67" fmla="*/ 326 h 328"/>
                <a:gd name="T68" fmla="*/ 219 w 440"/>
                <a:gd name="T69" fmla="*/ 328 h 328"/>
                <a:gd name="T70" fmla="*/ 219 w 440"/>
                <a:gd name="T71" fmla="*/ 328 h 328"/>
                <a:gd name="T72" fmla="*/ 252 w 440"/>
                <a:gd name="T73" fmla="*/ 326 h 328"/>
                <a:gd name="T74" fmla="*/ 287 w 440"/>
                <a:gd name="T75" fmla="*/ 320 h 328"/>
                <a:gd name="T76" fmla="*/ 324 w 440"/>
                <a:gd name="T77" fmla="*/ 309 h 328"/>
                <a:gd name="T78" fmla="*/ 343 w 440"/>
                <a:gd name="T79" fmla="*/ 301 h 328"/>
                <a:gd name="T80" fmla="*/ 359 w 440"/>
                <a:gd name="T81" fmla="*/ 293 h 328"/>
                <a:gd name="T82" fmla="*/ 376 w 440"/>
                <a:gd name="T83" fmla="*/ 285 h 328"/>
                <a:gd name="T84" fmla="*/ 390 w 440"/>
                <a:gd name="T85" fmla="*/ 274 h 328"/>
                <a:gd name="T86" fmla="*/ 405 w 440"/>
                <a:gd name="T87" fmla="*/ 262 h 328"/>
                <a:gd name="T88" fmla="*/ 415 w 440"/>
                <a:gd name="T89" fmla="*/ 250 h 328"/>
                <a:gd name="T90" fmla="*/ 425 w 440"/>
                <a:gd name="T91" fmla="*/ 237 h 328"/>
                <a:gd name="T92" fmla="*/ 433 w 440"/>
                <a:gd name="T93" fmla="*/ 223 h 328"/>
                <a:gd name="T94" fmla="*/ 438 w 440"/>
                <a:gd name="T95" fmla="*/ 206 h 328"/>
                <a:gd name="T96" fmla="*/ 440 w 440"/>
                <a:gd name="T97" fmla="*/ 190 h 328"/>
                <a:gd name="T98" fmla="*/ 440 w 440"/>
                <a:gd name="T99" fmla="*/ 19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0" h="328">
                  <a:moveTo>
                    <a:pt x="440" y="190"/>
                  </a:moveTo>
                  <a:lnTo>
                    <a:pt x="440" y="190"/>
                  </a:lnTo>
                  <a:lnTo>
                    <a:pt x="438" y="161"/>
                  </a:lnTo>
                  <a:lnTo>
                    <a:pt x="431" y="134"/>
                  </a:lnTo>
                  <a:lnTo>
                    <a:pt x="425" y="107"/>
                  </a:lnTo>
                  <a:lnTo>
                    <a:pt x="413" y="83"/>
                  </a:lnTo>
                  <a:lnTo>
                    <a:pt x="400" y="58"/>
                  </a:lnTo>
                  <a:lnTo>
                    <a:pt x="384" y="37"/>
                  </a:lnTo>
                  <a:lnTo>
                    <a:pt x="365" y="16"/>
                  </a:lnTo>
                  <a:lnTo>
                    <a:pt x="347" y="0"/>
                  </a:lnTo>
                  <a:lnTo>
                    <a:pt x="219" y="105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72" y="16"/>
                  </a:lnTo>
                  <a:lnTo>
                    <a:pt x="54" y="37"/>
                  </a:lnTo>
                  <a:lnTo>
                    <a:pt x="39" y="58"/>
                  </a:lnTo>
                  <a:lnTo>
                    <a:pt x="25" y="83"/>
                  </a:lnTo>
                  <a:lnTo>
                    <a:pt x="15" y="107"/>
                  </a:lnTo>
                  <a:lnTo>
                    <a:pt x="6" y="134"/>
                  </a:lnTo>
                  <a:lnTo>
                    <a:pt x="2" y="161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6" y="223"/>
                  </a:lnTo>
                  <a:lnTo>
                    <a:pt x="13" y="237"/>
                  </a:lnTo>
                  <a:lnTo>
                    <a:pt x="23" y="250"/>
                  </a:lnTo>
                  <a:lnTo>
                    <a:pt x="35" y="262"/>
                  </a:lnTo>
                  <a:lnTo>
                    <a:pt x="48" y="274"/>
                  </a:lnTo>
                  <a:lnTo>
                    <a:pt x="64" y="285"/>
                  </a:lnTo>
                  <a:lnTo>
                    <a:pt x="79" y="293"/>
                  </a:lnTo>
                  <a:lnTo>
                    <a:pt x="97" y="301"/>
                  </a:lnTo>
                  <a:lnTo>
                    <a:pt x="116" y="309"/>
                  </a:lnTo>
                  <a:lnTo>
                    <a:pt x="151" y="320"/>
                  </a:lnTo>
                  <a:lnTo>
                    <a:pt x="188" y="326"/>
                  </a:lnTo>
                  <a:lnTo>
                    <a:pt x="219" y="328"/>
                  </a:lnTo>
                  <a:lnTo>
                    <a:pt x="219" y="328"/>
                  </a:lnTo>
                  <a:lnTo>
                    <a:pt x="252" y="326"/>
                  </a:lnTo>
                  <a:lnTo>
                    <a:pt x="287" y="320"/>
                  </a:lnTo>
                  <a:lnTo>
                    <a:pt x="324" y="309"/>
                  </a:lnTo>
                  <a:lnTo>
                    <a:pt x="343" y="301"/>
                  </a:lnTo>
                  <a:lnTo>
                    <a:pt x="359" y="293"/>
                  </a:lnTo>
                  <a:lnTo>
                    <a:pt x="376" y="285"/>
                  </a:lnTo>
                  <a:lnTo>
                    <a:pt x="390" y="274"/>
                  </a:lnTo>
                  <a:lnTo>
                    <a:pt x="405" y="262"/>
                  </a:lnTo>
                  <a:lnTo>
                    <a:pt x="415" y="250"/>
                  </a:lnTo>
                  <a:lnTo>
                    <a:pt x="425" y="237"/>
                  </a:lnTo>
                  <a:lnTo>
                    <a:pt x="433" y="223"/>
                  </a:lnTo>
                  <a:lnTo>
                    <a:pt x="438" y="206"/>
                  </a:lnTo>
                  <a:lnTo>
                    <a:pt x="440" y="190"/>
                  </a:lnTo>
                  <a:lnTo>
                    <a:pt x="440" y="190"/>
                  </a:lnTo>
                  <a:close/>
                </a:path>
              </a:pathLst>
            </a:custGeom>
            <a:solidFill>
              <a:srgbClr val="6A7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0"/>
            <p:cNvSpPr/>
            <p:nvPr/>
          </p:nvSpPr>
          <p:spPr bwMode="auto">
            <a:xfrm>
              <a:off x="3284538" y="4183063"/>
              <a:ext cx="492125" cy="487363"/>
            </a:xfrm>
            <a:custGeom>
              <a:avLst/>
              <a:gdLst>
                <a:gd name="T0" fmla="*/ 155 w 310"/>
                <a:gd name="T1" fmla="*/ 0 h 307"/>
                <a:gd name="T2" fmla="*/ 124 w 310"/>
                <a:gd name="T3" fmla="*/ 2 h 307"/>
                <a:gd name="T4" fmla="*/ 95 w 310"/>
                <a:gd name="T5" fmla="*/ 12 h 307"/>
                <a:gd name="T6" fmla="*/ 68 w 310"/>
                <a:gd name="T7" fmla="*/ 27 h 307"/>
                <a:gd name="T8" fmla="*/ 46 w 310"/>
                <a:gd name="T9" fmla="*/ 45 h 307"/>
                <a:gd name="T10" fmla="*/ 27 w 310"/>
                <a:gd name="T11" fmla="*/ 68 h 307"/>
                <a:gd name="T12" fmla="*/ 13 w 310"/>
                <a:gd name="T13" fmla="*/ 95 h 307"/>
                <a:gd name="T14" fmla="*/ 4 w 310"/>
                <a:gd name="T15" fmla="*/ 124 h 307"/>
                <a:gd name="T16" fmla="*/ 0 w 310"/>
                <a:gd name="T17" fmla="*/ 155 h 307"/>
                <a:gd name="T18" fmla="*/ 2 w 310"/>
                <a:gd name="T19" fmla="*/ 169 h 307"/>
                <a:gd name="T20" fmla="*/ 8 w 310"/>
                <a:gd name="T21" fmla="*/ 200 h 307"/>
                <a:gd name="T22" fmla="*/ 19 w 310"/>
                <a:gd name="T23" fmla="*/ 227 h 307"/>
                <a:gd name="T24" fmla="*/ 35 w 310"/>
                <a:gd name="T25" fmla="*/ 252 h 307"/>
                <a:gd name="T26" fmla="*/ 58 w 310"/>
                <a:gd name="T27" fmla="*/ 272 h 307"/>
                <a:gd name="T28" fmla="*/ 83 w 310"/>
                <a:gd name="T29" fmla="*/ 289 h 307"/>
                <a:gd name="T30" fmla="*/ 109 w 310"/>
                <a:gd name="T31" fmla="*/ 301 h 307"/>
                <a:gd name="T32" fmla="*/ 140 w 310"/>
                <a:gd name="T33" fmla="*/ 307 h 307"/>
                <a:gd name="T34" fmla="*/ 155 w 310"/>
                <a:gd name="T35" fmla="*/ 307 h 307"/>
                <a:gd name="T36" fmla="*/ 186 w 310"/>
                <a:gd name="T37" fmla="*/ 305 h 307"/>
                <a:gd name="T38" fmla="*/ 215 w 310"/>
                <a:gd name="T39" fmla="*/ 297 h 307"/>
                <a:gd name="T40" fmla="*/ 242 w 310"/>
                <a:gd name="T41" fmla="*/ 282 h 307"/>
                <a:gd name="T42" fmla="*/ 264 w 310"/>
                <a:gd name="T43" fmla="*/ 264 h 307"/>
                <a:gd name="T44" fmla="*/ 283 w 310"/>
                <a:gd name="T45" fmla="*/ 241 h 307"/>
                <a:gd name="T46" fmla="*/ 297 w 310"/>
                <a:gd name="T47" fmla="*/ 214 h 307"/>
                <a:gd name="T48" fmla="*/ 306 w 310"/>
                <a:gd name="T49" fmla="*/ 185 h 307"/>
                <a:gd name="T50" fmla="*/ 310 w 310"/>
                <a:gd name="T51" fmla="*/ 155 h 307"/>
                <a:gd name="T52" fmla="*/ 310 w 310"/>
                <a:gd name="T53" fmla="*/ 138 h 307"/>
                <a:gd name="T54" fmla="*/ 303 w 310"/>
                <a:gd name="T55" fmla="*/ 107 h 307"/>
                <a:gd name="T56" fmla="*/ 291 w 310"/>
                <a:gd name="T57" fmla="*/ 80 h 307"/>
                <a:gd name="T58" fmla="*/ 275 w 310"/>
                <a:gd name="T59" fmla="*/ 56 h 307"/>
                <a:gd name="T60" fmla="*/ 254 w 310"/>
                <a:gd name="T61" fmla="*/ 35 h 307"/>
                <a:gd name="T62" fmla="*/ 229 w 310"/>
                <a:gd name="T63" fmla="*/ 18 h 307"/>
                <a:gd name="T64" fmla="*/ 200 w 310"/>
                <a:gd name="T65" fmla="*/ 6 h 307"/>
                <a:gd name="T66" fmla="*/ 171 w 310"/>
                <a:gd name="T67" fmla="*/ 0 h 307"/>
                <a:gd name="T68" fmla="*/ 155 w 310"/>
                <a:gd name="T69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0" h="307">
                  <a:moveTo>
                    <a:pt x="155" y="0"/>
                  </a:moveTo>
                  <a:lnTo>
                    <a:pt x="155" y="0"/>
                  </a:lnTo>
                  <a:lnTo>
                    <a:pt x="140" y="0"/>
                  </a:lnTo>
                  <a:lnTo>
                    <a:pt x="124" y="2"/>
                  </a:lnTo>
                  <a:lnTo>
                    <a:pt x="109" y="6"/>
                  </a:lnTo>
                  <a:lnTo>
                    <a:pt x="95" y="12"/>
                  </a:lnTo>
                  <a:lnTo>
                    <a:pt x="83" y="18"/>
                  </a:lnTo>
                  <a:lnTo>
                    <a:pt x="68" y="27"/>
                  </a:lnTo>
                  <a:lnTo>
                    <a:pt x="58" y="35"/>
                  </a:lnTo>
                  <a:lnTo>
                    <a:pt x="46" y="45"/>
                  </a:lnTo>
                  <a:lnTo>
                    <a:pt x="35" y="56"/>
                  </a:lnTo>
                  <a:lnTo>
                    <a:pt x="27" y="68"/>
                  </a:lnTo>
                  <a:lnTo>
                    <a:pt x="19" y="80"/>
                  </a:lnTo>
                  <a:lnTo>
                    <a:pt x="13" y="95"/>
                  </a:lnTo>
                  <a:lnTo>
                    <a:pt x="8" y="107"/>
                  </a:lnTo>
                  <a:lnTo>
                    <a:pt x="4" y="124"/>
                  </a:lnTo>
                  <a:lnTo>
                    <a:pt x="2" y="138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2" y="169"/>
                  </a:lnTo>
                  <a:lnTo>
                    <a:pt x="4" y="185"/>
                  </a:lnTo>
                  <a:lnTo>
                    <a:pt x="8" y="200"/>
                  </a:lnTo>
                  <a:lnTo>
                    <a:pt x="13" y="214"/>
                  </a:lnTo>
                  <a:lnTo>
                    <a:pt x="19" y="227"/>
                  </a:lnTo>
                  <a:lnTo>
                    <a:pt x="27" y="241"/>
                  </a:lnTo>
                  <a:lnTo>
                    <a:pt x="35" y="252"/>
                  </a:lnTo>
                  <a:lnTo>
                    <a:pt x="46" y="264"/>
                  </a:lnTo>
                  <a:lnTo>
                    <a:pt x="58" y="272"/>
                  </a:lnTo>
                  <a:lnTo>
                    <a:pt x="68" y="282"/>
                  </a:lnTo>
                  <a:lnTo>
                    <a:pt x="83" y="289"/>
                  </a:lnTo>
                  <a:lnTo>
                    <a:pt x="95" y="297"/>
                  </a:lnTo>
                  <a:lnTo>
                    <a:pt x="109" y="301"/>
                  </a:lnTo>
                  <a:lnTo>
                    <a:pt x="124" y="305"/>
                  </a:lnTo>
                  <a:lnTo>
                    <a:pt x="140" y="307"/>
                  </a:lnTo>
                  <a:lnTo>
                    <a:pt x="155" y="307"/>
                  </a:lnTo>
                  <a:lnTo>
                    <a:pt x="155" y="307"/>
                  </a:lnTo>
                  <a:lnTo>
                    <a:pt x="171" y="307"/>
                  </a:lnTo>
                  <a:lnTo>
                    <a:pt x="186" y="305"/>
                  </a:lnTo>
                  <a:lnTo>
                    <a:pt x="200" y="301"/>
                  </a:lnTo>
                  <a:lnTo>
                    <a:pt x="215" y="297"/>
                  </a:lnTo>
                  <a:lnTo>
                    <a:pt x="229" y="289"/>
                  </a:lnTo>
                  <a:lnTo>
                    <a:pt x="242" y="282"/>
                  </a:lnTo>
                  <a:lnTo>
                    <a:pt x="254" y="272"/>
                  </a:lnTo>
                  <a:lnTo>
                    <a:pt x="264" y="264"/>
                  </a:lnTo>
                  <a:lnTo>
                    <a:pt x="275" y="252"/>
                  </a:lnTo>
                  <a:lnTo>
                    <a:pt x="283" y="241"/>
                  </a:lnTo>
                  <a:lnTo>
                    <a:pt x="291" y="227"/>
                  </a:lnTo>
                  <a:lnTo>
                    <a:pt x="297" y="214"/>
                  </a:lnTo>
                  <a:lnTo>
                    <a:pt x="303" y="200"/>
                  </a:lnTo>
                  <a:lnTo>
                    <a:pt x="306" y="185"/>
                  </a:lnTo>
                  <a:lnTo>
                    <a:pt x="310" y="169"/>
                  </a:lnTo>
                  <a:lnTo>
                    <a:pt x="310" y="155"/>
                  </a:lnTo>
                  <a:lnTo>
                    <a:pt x="310" y="155"/>
                  </a:lnTo>
                  <a:lnTo>
                    <a:pt x="310" y="138"/>
                  </a:lnTo>
                  <a:lnTo>
                    <a:pt x="306" y="124"/>
                  </a:lnTo>
                  <a:lnTo>
                    <a:pt x="303" y="107"/>
                  </a:lnTo>
                  <a:lnTo>
                    <a:pt x="297" y="95"/>
                  </a:lnTo>
                  <a:lnTo>
                    <a:pt x="291" y="80"/>
                  </a:lnTo>
                  <a:lnTo>
                    <a:pt x="283" y="68"/>
                  </a:lnTo>
                  <a:lnTo>
                    <a:pt x="275" y="56"/>
                  </a:lnTo>
                  <a:lnTo>
                    <a:pt x="264" y="45"/>
                  </a:lnTo>
                  <a:lnTo>
                    <a:pt x="254" y="35"/>
                  </a:lnTo>
                  <a:lnTo>
                    <a:pt x="242" y="27"/>
                  </a:lnTo>
                  <a:lnTo>
                    <a:pt x="229" y="18"/>
                  </a:lnTo>
                  <a:lnTo>
                    <a:pt x="215" y="12"/>
                  </a:lnTo>
                  <a:lnTo>
                    <a:pt x="200" y="6"/>
                  </a:lnTo>
                  <a:lnTo>
                    <a:pt x="186" y="2"/>
                  </a:lnTo>
                  <a:lnTo>
                    <a:pt x="171" y="0"/>
                  </a:lnTo>
                  <a:lnTo>
                    <a:pt x="155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6A7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6522707" y="5213588"/>
            <a:ext cx="655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793E50"/>
                </a:solidFill>
              </a:rPr>
              <a:t>@</a:t>
            </a:r>
            <a:endParaRPr lang="zh-CN" altLang="en-US" sz="4800" b="1" dirty="0">
              <a:solidFill>
                <a:srgbClr val="793E5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282360" y="5459810"/>
            <a:ext cx="2677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Strong belief can transcend the calculation</a:t>
            </a:r>
            <a:endParaRPr lang="zh-CN" altLang="en-US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399836" y="5409465"/>
            <a:ext cx="2693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Never use your eyes to cry for the wrong person who hurt you. </a:t>
            </a:r>
            <a:endParaRPr lang="zh-CN" altLang="en-US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28"/>
          <p:cNvSpPr/>
          <p:nvPr/>
        </p:nvSpPr>
        <p:spPr bwMode="auto">
          <a:xfrm>
            <a:off x="4732496" y="928467"/>
            <a:ext cx="2866562" cy="3090437"/>
          </a:xfrm>
          <a:custGeom>
            <a:avLst/>
            <a:gdLst>
              <a:gd name="T0" fmla="*/ 78 w 144"/>
              <a:gd name="T1" fmla="*/ 12 h 156"/>
              <a:gd name="T2" fmla="*/ 78 w 144"/>
              <a:gd name="T3" fmla="*/ 6 h 156"/>
              <a:gd name="T4" fmla="*/ 72 w 144"/>
              <a:gd name="T5" fmla="*/ 0 h 156"/>
              <a:gd name="T6" fmla="*/ 66 w 144"/>
              <a:gd name="T7" fmla="*/ 6 h 156"/>
              <a:gd name="T8" fmla="*/ 66 w 144"/>
              <a:gd name="T9" fmla="*/ 12 h 156"/>
              <a:gd name="T10" fmla="*/ 0 w 144"/>
              <a:gd name="T11" fmla="*/ 84 h 156"/>
              <a:gd name="T12" fmla="*/ 1 w 144"/>
              <a:gd name="T13" fmla="*/ 84 h 156"/>
              <a:gd name="T14" fmla="*/ 24 w 144"/>
              <a:gd name="T15" fmla="*/ 66 h 156"/>
              <a:gd name="T16" fmla="*/ 47 w 144"/>
              <a:gd name="T17" fmla="*/ 84 h 156"/>
              <a:gd name="T18" fmla="*/ 49 w 144"/>
              <a:gd name="T19" fmla="*/ 84 h 156"/>
              <a:gd name="T20" fmla="*/ 66 w 144"/>
              <a:gd name="T21" fmla="*/ 67 h 156"/>
              <a:gd name="T22" fmla="*/ 66 w 144"/>
              <a:gd name="T23" fmla="*/ 132 h 156"/>
              <a:gd name="T24" fmla="*/ 54 w 144"/>
              <a:gd name="T25" fmla="*/ 144 h 156"/>
              <a:gd name="T26" fmla="*/ 42 w 144"/>
              <a:gd name="T27" fmla="*/ 132 h 156"/>
              <a:gd name="T28" fmla="*/ 36 w 144"/>
              <a:gd name="T29" fmla="*/ 126 h 156"/>
              <a:gd name="T30" fmla="*/ 30 w 144"/>
              <a:gd name="T31" fmla="*/ 132 h 156"/>
              <a:gd name="T32" fmla="*/ 54 w 144"/>
              <a:gd name="T33" fmla="*/ 156 h 156"/>
              <a:gd name="T34" fmla="*/ 78 w 144"/>
              <a:gd name="T35" fmla="*/ 132 h 156"/>
              <a:gd name="T36" fmla="*/ 78 w 144"/>
              <a:gd name="T37" fmla="*/ 67 h 156"/>
              <a:gd name="T38" fmla="*/ 95 w 144"/>
              <a:gd name="T39" fmla="*/ 84 h 156"/>
              <a:gd name="T40" fmla="*/ 97 w 144"/>
              <a:gd name="T41" fmla="*/ 84 h 156"/>
              <a:gd name="T42" fmla="*/ 120 w 144"/>
              <a:gd name="T43" fmla="*/ 66 h 156"/>
              <a:gd name="T44" fmla="*/ 143 w 144"/>
              <a:gd name="T45" fmla="*/ 84 h 156"/>
              <a:gd name="T46" fmla="*/ 144 w 144"/>
              <a:gd name="T47" fmla="*/ 84 h 156"/>
              <a:gd name="T48" fmla="*/ 78 w 144"/>
              <a:gd name="T49" fmla="*/ 12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4" h="156">
                <a:moveTo>
                  <a:pt x="78" y="12"/>
                </a:moveTo>
                <a:cubicBezTo>
                  <a:pt x="78" y="6"/>
                  <a:pt x="78" y="6"/>
                  <a:pt x="78" y="6"/>
                </a:cubicBezTo>
                <a:cubicBezTo>
                  <a:pt x="78" y="3"/>
                  <a:pt x="75" y="0"/>
                  <a:pt x="72" y="0"/>
                </a:cubicBezTo>
                <a:cubicBezTo>
                  <a:pt x="69" y="0"/>
                  <a:pt x="66" y="3"/>
                  <a:pt x="66" y="6"/>
                </a:cubicBezTo>
                <a:cubicBezTo>
                  <a:pt x="66" y="12"/>
                  <a:pt x="66" y="12"/>
                  <a:pt x="66" y="12"/>
                </a:cubicBezTo>
                <a:cubicBezTo>
                  <a:pt x="29" y="15"/>
                  <a:pt x="0" y="46"/>
                  <a:pt x="0" y="84"/>
                </a:cubicBezTo>
                <a:cubicBezTo>
                  <a:pt x="1" y="84"/>
                  <a:pt x="1" y="84"/>
                  <a:pt x="1" y="84"/>
                </a:cubicBezTo>
                <a:cubicBezTo>
                  <a:pt x="4" y="74"/>
                  <a:pt x="13" y="66"/>
                  <a:pt x="24" y="66"/>
                </a:cubicBezTo>
                <a:cubicBezTo>
                  <a:pt x="35" y="66"/>
                  <a:pt x="44" y="74"/>
                  <a:pt x="47" y="84"/>
                </a:cubicBezTo>
                <a:cubicBezTo>
                  <a:pt x="49" y="84"/>
                  <a:pt x="49" y="84"/>
                  <a:pt x="49" y="84"/>
                </a:cubicBezTo>
                <a:cubicBezTo>
                  <a:pt x="51" y="76"/>
                  <a:pt x="58" y="69"/>
                  <a:pt x="66" y="67"/>
                </a:cubicBezTo>
                <a:cubicBezTo>
                  <a:pt x="66" y="132"/>
                  <a:pt x="66" y="132"/>
                  <a:pt x="66" y="132"/>
                </a:cubicBezTo>
                <a:cubicBezTo>
                  <a:pt x="66" y="134"/>
                  <a:pt x="65" y="144"/>
                  <a:pt x="54" y="144"/>
                </a:cubicBezTo>
                <a:cubicBezTo>
                  <a:pt x="43" y="144"/>
                  <a:pt x="42" y="135"/>
                  <a:pt x="42" y="132"/>
                </a:cubicBezTo>
                <a:cubicBezTo>
                  <a:pt x="42" y="129"/>
                  <a:pt x="39" y="126"/>
                  <a:pt x="36" y="126"/>
                </a:cubicBezTo>
                <a:cubicBezTo>
                  <a:pt x="33" y="126"/>
                  <a:pt x="30" y="129"/>
                  <a:pt x="30" y="132"/>
                </a:cubicBezTo>
                <a:cubicBezTo>
                  <a:pt x="30" y="142"/>
                  <a:pt x="36" y="156"/>
                  <a:pt x="54" y="156"/>
                </a:cubicBezTo>
                <a:cubicBezTo>
                  <a:pt x="72" y="156"/>
                  <a:pt x="78" y="142"/>
                  <a:pt x="78" y="132"/>
                </a:cubicBezTo>
                <a:cubicBezTo>
                  <a:pt x="78" y="67"/>
                  <a:pt x="78" y="67"/>
                  <a:pt x="78" y="67"/>
                </a:cubicBezTo>
                <a:cubicBezTo>
                  <a:pt x="86" y="69"/>
                  <a:pt x="93" y="76"/>
                  <a:pt x="95" y="84"/>
                </a:cubicBezTo>
                <a:cubicBezTo>
                  <a:pt x="97" y="84"/>
                  <a:pt x="97" y="84"/>
                  <a:pt x="97" y="84"/>
                </a:cubicBezTo>
                <a:cubicBezTo>
                  <a:pt x="100" y="74"/>
                  <a:pt x="109" y="66"/>
                  <a:pt x="120" y="66"/>
                </a:cubicBezTo>
                <a:cubicBezTo>
                  <a:pt x="131" y="66"/>
                  <a:pt x="140" y="74"/>
                  <a:pt x="143" y="84"/>
                </a:cubicBezTo>
                <a:cubicBezTo>
                  <a:pt x="144" y="84"/>
                  <a:pt x="144" y="84"/>
                  <a:pt x="144" y="84"/>
                </a:cubicBezTo>
                <a:cubicBezTo>
                  <a:pt x="144" y="46"/>
                  <a:pt x="115" y="15"/>
                  <a:pt x="78" y="12"/>
                </a:cubicBezTo>
              </a:path>
            </a:pathLst>
          </a:custGeom>
          <a:solidFill>
            <a:srgbClr val="FEBC6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685800"/>
            <a:endParaRPr lang="zh-CN" altLang="en-US" sz="1350">
              <a:solidFill>
                <a:prstClr val="black"/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5154527" y="2574387"/>
            <a:ext cx="0" cy="1885071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861493" y="4459457"/>
            <a:ext cx="2293034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5877971" y="2574387"/>
            <a:ext cx="0" cy="3193366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3894426" y="5753685"/>
            <a:ext cx="1983545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7129996" y="2574387"/>
            <a:ext cx="0" cy="1885071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7129996" y="4431322"/>
            <a:ext cx="2293034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6440679" y="2574387"/>
            <a:ext cx="0" cy="3193366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5334" y="509276"/>
            <a:ext cx="12192001" cy="0"/>
          </a:xfrm>
          <a:prstGeom prst="line">
            <a:avLst/>
          </a:prstGeom>
          <a:ln w="31750">
            <a:solidFill>
              <a:srgbClr val="793E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/>
          <a:srcRect l="3850" t="84680" r="32072" b="10267"/>
          <a:stretch>
            <a:fillRect/>
          </a:stretch>
        </p:blipFill>
        <p:spPr>
          <a:xfrm>
            <a:off x="820" y="-16164"/>
            <a:ext cx="12206515" cy="485334"/>
          </a:xfrm>
          <a:prstGeom prst="rect">
            <a:avLst/>
          </a:prstGeom>
        </p:spPr>
      </p:pic>
      <p:cxnSp>
        <p:nvCxnSpPr>
          <p:cNvPr id="41" name="直接连接符 40"/>
          <p:cNvCxnSpPr/>
          <p:nvPr/>
        </p:nvCxnSpPr>
        <p:spPr>
          <a:xfrm>
            <a:off x="6426611" y="5753685"/>
            <a:ext cx="1983545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723552" y="3713613"/>
            <a:ext cx="213794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</a:t>
            </a:r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623289" y="641708"/>
            <a:ext cx="3471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</a:t>
            </a:r>
            <a:r>
              <a:rPr lang="en-US" altLang="zh-CN" sz="28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8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2000" dirty="0"/>
          </a:p>
        </p:txBody>
      </p:sp>
      <p:sp>
        <p:nvSpPr>
          <p:cNvPr id="46" name="矩形 45"/>
          <p:cNvSpPr/>
          <p:nvPr/>
        </p:nvSpPr>
        <p:spPr>
          <a:xfrm>
            <a:off x="964832" y="5430519"/>
            <a:ext cx="294366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</a:t>
            </a:r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98732" y="5107354"/>
            <a:ext cx="3471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600" dirty="0"/>
          </a:p>
        </p:txBody>
      </p:sp>
      <p:sp>
        <p:nvSpPr>
          <p:cNvPr id="48" name="矩形 47"/>
          <p:cNvSpPr/>
          <p:nvPr/>
        </p:nvSpPr>
        <p:spPr>
          <a:xfrm>
            <a:off x="9568534" y="3451640"/>
            <a:ext cx="2195463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</a:t>
            </a:r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736999" y="3088367"/>
            <a:ext cx="3471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600" dirty="0"/>
          </a:p>
        </p:txBody>
      </p:sp>
      <p:sp>
        <p:nvSpPr>
          <p:cNvPr id="54" name="矩形 53"/>
          <p:cNvSpPr/>
          <p:nvPr/>
        </p:nvSpPr>
        <p:spPr>
          <a:xfrm>
            <a:off x="8860550" y="5259680"/>
            <a:ext cx="294366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</a:t>
            </a:r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894450" y="4936515"/>
            <a:ext cx="3471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600" dirty="0"/>
          </a:p>
        </p:txBody>
      </p:sp>
      <p:sp>
        <p:nvSpPr>
          <p:cNvPr id="56" name="泪滴形 55"/>
          <p:cNvSpPr/>
          <p:nvPr/>
        </p:nvSpPr>
        <p:spPr>
          <a:xfrm rot="18900000">
            <a:off x="432503" y="335831"/>
            <a:ext cx="1246203" cy="1284497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泪滴形 56"/>
          <p:cNvSpPr/>
          <p:nvPr/>
        </p:nvSpPr>
        <p:spPr>
          <a:xfrm rot="18900000">
            <a:off x="546179" y="457400"/>
            <a:ext cx="998806" cy="998806"/>
          </a:xfrm>
          <a:prstGeom prst="teardrop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834494" y="636369"/>
            <a:ext cx="396792" cy="614761"/>
            <a:chOff x="8875713" y="962025"/>
            <a:chExt cx="1416050" cy="2193926"/>
          </a:xfrm>
          <a:solidFill>
            <a:schemeClr val="bg1"/>
          </a:solidFill>
        </p:grpSpPr>
        <p:sp>
          <p:nvSpPr>
            <p:cNvPr id="60" name="Freeform 15"/>
            <p:cNvSpPr/>
            <p:nvPr/>
          </p:nvSpPr>
          <p:spPr bwMode="auto">
            <a:xfrm>
              <a:off x="9294813" y="2566988"/>
              <a:ext cx="592138" cy="588963"/>
            </a:xfrm>
            <a:custGeom>
              <a:avLst/>
              <a:gdLst>
                <a:gd name="T0" fmla="*/ 0 w 373"/>
                <a:gd name="T1" fmla="*/ 284 h 371"/>
                <a:gd name="T2" fmla="*/ 0 w 373"/>
                <a:gd name="T3" fmla="*/ 284 h 371"/>
                <a:gd name="T4" fmla="*/ 0 w 373"/>
                <a:gd name="T5" fmla="*/ 302 h 371"/>
                <a:gd name="T6" fmla="*/ 6 w 373"/>
                <a:gd name="T7" fmla="*/ 319 h 371"/>
                <a:gd name="T8" fmla="*/ 12 w 373"/>
                <a:gd name="T9" fmla="*/ 333 h 371"/>
                <a:gd name="T10" fmla="*/ 22 w 373"/>
                <a:gd name="T11" fmla="*/ 345 h 371"/>
                <a:gd name="T12" fmla="*/ 36 w 373"/>
                <a:gd name="T13" fmla="*/ 355 h 371"/>
                <a:gd name="T14" fmla="*/ 49 w 373"/>
                <a:gd name="T15" fmla="*/ 363 h 371"/>
                <a:gd name="T16" fmla="*/ 65 w 373"/>
                <a:gd name="T17" fmla="*/ 369 h 371"/>
                <a:gd name="T18" fmla="*/ 81 w 373"/>
                <a:gd name="T19" fmla="*/ 371 h 371"/>
                <a:gd name="T20" fmla="*/ 81 w 373"/>
                <a:gd name="T21" fmla="*/ 371 h 371"/>
                <a:gd name="T22" fmla="*/ 290 w 373"/>
                <a:gd name="T23" fmla="*/ 371 h 371"/>
                <a:gd name="T24" fmla="*/ 290 w 373"/>
                <a:gd name="T25" fmla="*/ 371 h 371"/>
                <a:gd name="T26" fmla="*/ 290 w 373"/>
                <a:gd name="T27" fmla="*/ 371 h 371"/>
                <a:gd name="T28" fmla="*/ 306 w 373"/>
                <a:gd name="T29" fmla="*/ 369 h 371"/>
                <a:gd name="T30" fmla="*/ 322 w 373"/>
                <a:gd name="T31" fmla="*/ 363 h 371"/>
                <a:gd name="T32" fmla="*/ 336 w 373"/>
                <a:gd name="T33" fmla="*/ 355 h 371"/>
                <a:gd name="T34" fmla="*/ 349 w 373"/>
                <a:gd name="T35" fmla="*/ 345 h 371"/>
                <a:gd name="T36" fmla="*/ 359 w 373"/>
                <a:gd name="T37" fmla="*/ 333 h 371"/>
                <a:gd name="T38" fmla="*/ 367 w 373"/>
                <a:gd name="T39" fmla="*/ 319 h 371"/>
                <a:gd name="T40" fmla="*/ 371 w 373"/>
                <a:gd name="T41" fmla="*/ 302 h 371"/>
                <a:gd name="T42" fmla="*/ 373 w 373"/>
                <a:gd name="T43" fmla="*/ 284 h 371"/>
                <a:gd name="T44" fmla="*/ 373 w 373"/>
                <a:gd name="T45" fmla="*/ 0 h 371"/>
                <a:gd name="T46" fmla="*/ 0 w 373"/>
                <a:gd name="T47" fmla="*/ 0 h 371"/>
                <a:gd name="T48" fmla="*/ 0 w 373"/>
                <a:gd name="T49" fmla="*/ 284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3" h="371">
                  <a:moveTo>
                    <a:pt x="0" y="284"/>
                  </a:moveTo>
                  <a:lnTo>
                    <a:pt x="0" y="284"/>
                  </a:lnTo>
                  <a:lnTo>
                    <a:pt x="0" y="302"/>
                  </a:lnTo>
                  <a:lnTo>
                    <a:pt x="6" y="319"/>
                  </a:lnTo>
                  <a:lnTo>
                    <a:pt x="12" y="333"/>
                  </a:lnTo>
                  <a:lnTo>
                    <a:pt x="22" y="345"/>
                  </a:lnTo>
                  <a:lnTo>
                    <a:pt x="36" y="355"/>
                  </a:lnTo>
                  <a:lnTo>
                    <a:pt x="49" y="363"/>
                  </a:lnTo>
                  <a:lnTo>
                    <a:pt x="65" y="369"/>
                  </a:lnTo>
                  <a:lnTo>
                    <a:pt x="81" y="371"/>
                  </a:lnTo>
                  <a:lnTo>
                    <a:pt x="81" y="371"/>
                  </a:lnTo>
                  <a:lnTo>
                    <a:pt x="290" y="371"/>
                  </a:lnTo>
                  <a:lnTo>
                    <a:pt x="290" y="371"/>
                  </a:lnTo>
                  <a:lnTo>
                    <a:pt x="290" y="371"/>
                  </a:lnTo>
                  <a:lnTo>
                    <a:pt x="306" y="369"/>
                  </a:lnTo>
                  <a:lnTo>
                    <a:pt x="322" y="363"/>
                  </a:lnTo>
                  <a:lnTo>
                    <a:pt x="336" y="355"/>
                  </a:lnTo>
                  <a:lnTo>
                    <a:pt x="349" y="345"/>
                  </a:lnTo>
                  <a:lnTo>
                    <a:pt x="359" y="333"/>
                  </a:lnTo>
                  <a:lnTo>
                    <a:pt x="367" y="319"/>
                  </a:lnTo>
                  <a:lnTo>
                    <a:pt x="371" y="302"/>
                  </a:lnTo>
                  <a:lnTo>
                    <a:pt x="373" y="284"/>
                  </a:lnTo>
                  <a:lnTo>
                    <a:pt x="373" y="0"/>
                  </a:lnTo>
                  <a:lnTo>
                    <a:pt x="0" y="0"/>
                  </a:lnTo>
                  <a:lnTo>
                    <a:pt x="0" y="2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6"/>
            <p:cNvSpPr>
              <a:spLocks noEditPoints="1"/>
            </p:cNvSpPr>
            <p:nvPr/>
          </p:nvSpPr>
          <p:spPr bwMode="auto">
            <a:xfrm>
              <a:off x="8875713" y="962025"/>
              <a:ext cx="1416050" cy="1547813"/>
            </a:xfrm>
            <a:custGeom>
              <a:avLst/>
              <a:gdLst>
                <a:gd name="T0" fmla="*/ 479 w 892"/>
                <a:gd name="T1" fmla="*/ 557 h 975"/>
                <a:gd name="T2" fmla="*/ 499 w 892"/>
                <a:gd name="T3" fmla="*/ 606 h 975"/>
                <a:gd name="T4" fmla="*/ 495 w 892"/>
                <a:gd name="T5" fmla="*/ 675 h 975"/>
                <a:gd name="T6" fmla="*/ 465 w 892"/>
                <a:gd name="T7" fmla="*/ 723 h 975"/>
                <a:gd name="T8" fmla="*/ 436 w 892"/>
                <a:gd name="T9" fmla="*/ 727 h 975"/>
                <a:gd name="T10" fmla="*/ 400 w 892"/>
                <a:gd name="T11" fmla="*/ 689 h 975"/>
                <a:gd name="T12" fmla="*/ 390 w 892"/>
                <a:gd name="T13" fmla="*/ 626 h 975"/>
                <a:gd name="T14" fmla="*/ 418 w 892"/>
                <a:gd name="T15" fmla="*/ 555 h 975"/>
                <a:gd name="T16" fmla="*/ 390 w 892"/>
                <a:gd name="T17" fmla="*/ 555 h 975"/>
                <a:gd name="T18" fmla="*/ 343 w 892"/>
                <a:gd name="T19" fmla="*/ 583 h 975"/>
                <a:gd name="T20" fmla="*/ 329 w 892"/>
                <a:gd name="T21" fmla="*/ 975 h 975"/>
                <a:gd name="T22" fmla="*/ 564 w 892"/>
                <a:gd name="T23" fmla="*/ 600 h 975"/>
                <a:gd name="T24" fmla="*/ 529 w 892"/>
                <a:gd name="T25" fmla="*/ 557 h 975"/>
                <a:gd name="T26" fmla="*/ 892 w 892"/>
                <a:gd name="T27" fmla="*/ 446 h 975"/>
                <a:gd name="T28" fmla="*/ 872 w 892"/>
                <a:gd name="T29" fmla="*/ 312 h 975"/>
                <a:gd name="T30" fmla="*/ 791 w 892"/>
                <a:gd name="T31" fmla="*/ 162 h 975"/>
                <a:gd name="T32" fmla="*/ 659 w 892"/>
                <a:gd name="T33" fmla="*/ 54 h 975"/>
                <a:gd name="T34" fmla="*/ 491 w 892"/>
                <a:gd name="T35" fmla="*/ 2 h 975"/>
                <a:gd name="T36" fmla="*/ 357 w 892"/>
                <a:gd name="T37" fmla="*/ 10 h 975"/>
                <a:gd name="T38" fmla="*/ 197 w 892"/>
                <a:gd name="T39" fmla="*/ 77 h 975"/>
                <a:gd name="T40" fmla="*/ 77 w 892"/>
                <a:gd name="T41" fmla="*/ 196 h 975"/>
                <a:gd name="T42" fmla="*/ 10 w 892"/>
                <a:gd name="T43" fmla="*/ 354 h 975"/>
                <a:gd name="T44" fmla="*/ 2 w 892"/>
                <a:gd name="T45" fmla="*/ 466 h 975"/>
                <a:gd name="T46" fmla="*/ 2 w 892"/>
                <a:gd name="T47" fmla="*/ 521 h 975"/>
                <a:gd name="T48" fmla="*/ 45 w 892"/>
                <a:gd name="T49" fmla="*/ 646 h 975"/>
                <a:gd name="T50" fmla="*/ 128 w 892"/>
                <a:gd name="T51" fmla="*/ 770 h 975"/>
                <a:gd name="T52" fmla="*/ 201 w 892"/>
                <a:gd name="T53" fmla="*/ 845 h 975"/>
                <a:gd name="T54" fmla="*/ 242 w 892"/>
                <a:gd name="T55" fmla="*/ 916 h 975"/>
                <a:gd name="T56" fmla="*/ 252 w 892"/>
                <a:gd name="T57" fmla="*/ 975 h 975"/>
                <a:gd name="T58" fmla="*/ 294 w 892"/>
                <a:gd name="T59" fmla="*/ 614 h 975"/>
                <a:gd name="T60" fmla="*/ 315 w 892"/>
                <a:gd name="T61" fmla="*/ 561 h 975"/>
                <a:gd name="T62" fmla="*/ 384 w 892"/>
                <a:gd name="T63" fmla="*/ 519 h 975"/>
                <a:gd name="T64" fmla="*/ 428 w 892"/>
                <a:gd name="T65" fmla="*/ 521 h 975"/>
                <a:gd name="T66" fmla="*/ 463 w 892"/>
                <a:gd name="T67" fmla="*/ 525 h 975"/>
                <a:gd name="T68" fmla="*/ 505 w 892"/>
                <a:gd name="T69" fmla="*/ 517 h 975"/>
                <a:gd name="T70" fmla="*/ 572 w 892"/>
                <a:gd name="T71" fmla="*/ 541 h 975"/>
                <a:gd name="T72" fmla="*/ 602 w 892"/>
                <a:gd name="T73" fmla="*/ 620 h 975"/>
                <a:gd name="T74" fmla="*/ 641 w 892"/>
                <a:gd name="T75" fmla="*/ 975 h 975"/>
                <a:gd name="T76" fmla="*/ 659 w 892"/>
                <a:gd name="T77" fmla="*/ 898 h 975"/>
                <a:gd name="T78" fmla="*/ 704 w 892"/>
                <a:gd name="T79" fmla="*/ 831 h 975"/>
                <a:gd name="T80" fmla="*/ 799 w 892"/>
                <a:gd name="T81" fmla="*/ 725 h 975"/>
                <a:gd name="T82" fmla="*/ 862 w 892"/>
                <a:gd name="T83" fmla="*/ 616 h 975"/>
                <a:gd name="T84" fmla="*/ 892 w 892"/>
                <a:gd name="T85" fmla="*/ 488 h 975"/>
                <a:gd name="T86" fmla="*/ 892 w 892"/>
                <a:gd name="T87" fmla="*/ 446 h 975"/>
                <a:gd name="T88" fmla="*/ 463 w 892"/>
                <a:gd name="T89" fmla="*/ 610 h 975"/>
                <a:gd name="T90" fmla="*/ 448 w 892"/>
                <a:gd name="T91" fmla="*/ 575 h 975"/>
                <a:gd name="T92" fmla="*/ 426 w 892"/>
                <a:gd name="T93" fmla="*/ 626 h 975"/>
                <a:gd name="T94" fmla="*/ 434 w 892"/>
                <a:gd name="T95" fmla="*/ 677 h 975"/>
                <a:gd name="T96" fmla="*/ 448 w 892"/>
                <a:gd name="T97" fmla="*/ 689 h 975"/>
                <a:gd name="T98" fmla="*/ 463 w 892"/>
                <a:gd name="T99" fmla="*/ 644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75">
                  <a:moveTo>
                    <a:pt x="505" y="553"/>
                  </a:moveTo>
                  <a:lnTo>
                    <a:pt x="505" y="553"/>
                  </a:lnTo>
                  <a:lnTo>
                    <a:pt x="493" y="553"/>
                  </a:lnTo>
                  <a:lnTo>
                    <a:pt x="479" y="557"/>
                  </a:lnTo>
                  <a:lnTo>
                    <a:pt x="479" y="557"/>
                  </a:lnTo>
                  <a:lnTo>
                    <a:pt x="489" y="571"/>
                  </a:lnTo>
                  <a:lnTo>
                    <a:pt x="495" y="588"/>
                  </a:lnTo>
                  <a:lnTo>
                    <a:pt x="499" y="606"/>
                  </a:lnTo>
                  <a:lnTo>
                    <a:pt x="499" y="626"/>
                  </a:lnTo>
                  <a:lnTo>
                    <a:pt x="499" y="626"/>
                  </a:lnTo>
                  <a:lnTo>
                    <a:pt x="499" y="652"/>
                  </a:lnTo>
                  <a:lnTo>
                    <a:pt x="495" y="675"/>
                  </a:lnTo>
                  <a:lnTo>
                    <a:pt x="489" y="691"/>
                  </a:lnTo>
                  <a:lnTo>
                    <a:pt x="481" y="705"/>
                  </a:lnTo>
                  <a:lnTo>
                    <a:pt x="473" y="715"/>
                  </a:lnTo>
                  <a:lnTo>
                    <a:pt x="465" y="723"/>
                  </a:lnTo>
                  <a:lnTo>
                    <a:pt x="454" y="727"/>
                  </a:lnTo>
                  <a:lnTo>
                    <a:pt x="446" y="729"/>
                  </a:lnTo>
                  <a:lnTo>
                    <a:pt x="446" y="729"/>
                  </a:lnTo>
                  <a:lnTo>
                    <a:pt x="436" y="727"/>
                  </a:lnTo>
                  <a:lnTo>
                    <a:pt x="426" y="723"/>
                  </a:lnTo>
                  <a:lnTo>
                    <a:pt x="416" y="715"/>
                  </a:lnTo>
                  <a:lnTo>
                    <a:pt x="408" y="703"/>
                  </a:lnTo>
                  <a:lnTo>
                    <a:pt x="400" y="689"/>
                  </a:lnTo>
                  <a:lnTo>
                    <a:pt x="396" y="673"/>
                  </a:lnTo>
                  <a:lnTo>
                    <a:pt x="392" y="650"/>
                  </a:lnTo>
                  <a:lnTo>
                    <a:pt x="390" y="626"/>
                  </a:lnTo>
                  <a:lnTo>
                    <a:pt x="390" y="626"/>
                  </a:lnTo>
                  <a:lnTo>
                    <a:pt x="392" y="606"/>
                  </a:lnTo>
                  <a:lnTo>
                    <a:pt x="398" y="588"/>
                  </a:lnTo>
                  <a:lnTo>
                    <a:pt x="406" y="569"/>
                  </a:lnTo>
                  <a:lnTo>
                    <a:pt x="418" y="555"/>
                  </a:lnTo>
                  <a:lnTo>
                    <a:pt x="418" y="555"/>
                  </a:lnTo>
                  <a:lnTo>
                    <a:pt x="402" y="553"/>
                  </a:lnTo>
                  <a:lnTo>
                    <a:pt x="402" y="553"/>
                  </a:lnTo>
                  <a:lnTo>
                    <a:pt x="390" y="555"/>
                  </a:lnTo>
                  <a:lnTo>
                    <a:pt x="375" y="559"/>
                  </a:lnTo>
                  <a:lnTo>
                    <a:pt x="363" y="565"/>
                  </a:lnTo>
                  <a:lnTo>
                    <a:pt x="353" y="573"/>
                  </a:lnTo>
                  <a:lnTo>
                    <a:pt x="343" y="583"/>
                  </a:lnTo>
                  <a:lnTo>
                    <a:pt x="337" y="596"/>
                  </a:lnTo>
                  <a:lnTo>
                    <a:pt x="331" y="610"/>
                  </a:lnTo>
                  <a:lnTo>
                    <a:pt x="329" y="626"/>
                  </a:lnTo>
                  <a:lnTo>
                    <a:pt x="329" y="975"/>
                  </a:lnTo>
                  <a:lnTo>
                    <a:pt x="566" y="975"/>
                  </a:lnTo>
                  <a:lnTo>
                    <a:pt x="566" y="620"/>
                  </a:lnTo>
                  <a:lnTo>
                    <a:pt x="566" y="620"/>
                  </a:lnTo>
                  <a:lnTo>
                    <a:pt x="564" y="600"/>
                  </a:lnTo>
                  <a:lnTo>
                    <a:pt x="558" y="583"/>
                  </a:lnTo>
                  <a:lnTo>
                    <a:pt x="550" y="571"/>
                  </a:lnTo>
                  <a:lnTo>
                    <a:pt x="542" y="563"/>
                  </a:lnTo>
                  <a:lnTo>
                    <a:pt x="529" y="557"/>
                  </a:lnTo>
                  <a:lnTo>
                    <a:pt x="521" y="555"/>
                  </a:lnTo>
                  <a:lnTo>
                    <a:pt x="505" y="553"/>
                  </a:lnTo>
                  <a:lnTo>
                    <a:pt x="505" y="553"/>
                  </a:lnTo>
                  <a:close/>
                  <a:moveTo>
                    <a:pt x="892" y="446"/>
                  </a:moveTo>
                  <a:lnTo>
                    <a:pt x="892" y="446"/>
                  </a:lnTo>
                  <a:lnTo>
                    <a:pt x="890" y="399"/>
                  </a:lnTo>
                  <a:lnTo>
                    <a:pt x="882" y="354"/>
                  </a:lnTo>
                  <a:lnTo>
                    <a:pt x="872" y="312"/>
                  </a:lnTo>
                  <a:lnTo>
                    <a:pt x="856" y="271"/>
                  </a:lnTo>
                  <a:lnTo>
                    <a:pt x="838" y="233"/>
                  </a:lnTo>
                  <a:lnTo>
                    <a:pt x="815" y="196"/>
                  </a:lnTo>
                  <a:lnTo>
                    <a:pt x="791" y="162"/>
                  </a:lnTo>
                  <a:lnTo>
                    <a:pt x="761" y="129"/>
                  </a:lnTo>
                  <a:lnTo>
                    <a:pt x="730" y="101"/>
                  </a:lnTo>
                  <a:lnTo>
                    <a:pt x="696" y="77"/>
                  </a:lnTo>
                  <a:lnTo>
                    <a:pt x="659" y="54"/>
                  </a:lnTo>
                  <a:lnTo>
                    <a:pt x="621" y="34"/>
                  </a:lnTo>
                  <a:lnTo>
                    <a:pt x="578" y="20"/>
                  </a:lnTo>
                  <a:lnTo>
                    <a:pt x="536" y="10"/>
                  </a:lnTo>
                  <a:lnTo>
                    <a:pt x="491" y="2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02" y="2"/>
                  </a:lnTo>
                  <a:lnTo>
                    <a:pt x="357" y="10"/>
                  </a:lnTo>
                  <a:lnTo>
                    <a:pt x="315" y="20"/>
                  </a:lnTo>
                  <a:lnTo>
                    <a:pt x="272" y="34"/>
                  </a:lnTo>
                  <a:lnTo>
                    <a:pt x="233" y="54"/>
                  </a:lnTo>
                  <a:lnTo>
                    <a:pt x="197" y="77"/>
                  </a:lnTo>
                  <a:lnTo>
                    <a:pt x="163" y="101"/>
                  </a:lnTo>
                  <a:lnTo>
                    <a:pt x="132" y="129"/>
                  </a:lnTo>
                  <a:lnTo>
                    <a:pt x="102" y="162"/>
                  </a:lnTo>
                  <a:lnTo>
                    <a:pt x="77" y="196"/>
                  </a:lnTo>
                  <a:lnTo>
                    <a:pt x="55" y="233"/>
                  </a:lnTo>
                  <a:lnTo>
                    <a:pt x="37" y="271"/>
                  </a:lnTo>
                  <a:lnTo>
                    <a:pt x="21" y="312"/>
                  </a:lnTo>
                  <a:lnTo>
                    <a:pt x="10" y="354"/>
                  </a:lnTo>
                  <a:lnTo>
                    <a:pt x="2" y="399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66"/>
                  </a:lnTo>
                  <a:lnTo>
                    <a:pt x="2" y="466"/>
                  </a:lnTo>
                  <a:lnTo>
                    <a:pt x="0" y="488"/>
                  </a:lnTo>
                  <a:lnTo>
                    <a:pt x="0" y="488"/>
                  </a:lnTo>
                  <a:lnTo>
                    <a:pt x="2" y="521"/>
                  </a:lnTo>
                  <a:lnTo>
                    <a:pt x="8" y="553"/>
                  </a:lnTo>
                  <a:lnTo>
                    <a:pt x="19" y="585"/>
                  </a:lnTo>
                  <a:lnTo>
                    <a:pt x="31" y="616"/>
                  </a:lnTo>
                  <a:lnTo>
                    <a:pt x="45" y="646"/>
                  </a:lnTo>
                  <a:lnTo>
                    <a:pt x="61" y="675"/>
                  </a:lnTo>
                  <a:lnTo>
                    <a:pt x="77" y="701"/>
                  </a:lnTo>
                  <a:lnTo>
                    <a:pt x="94" y="725"/>
                  </a:lnTo>
                  <a:lnTo>
                    <a:pt x="128" y="770"/>
                  </a:lnTo>
                  <a:lnTo>
                    <a:pt x="158" y="802"/>
                  </a:lnTo>
                  <a:lnTo>
                    <a:pt x="189" y="831"/>
                  </a:lnTo>
                  <a:lnTo>
                    <a:pt x="189" y="831"/>
                  </a:lnTo>
                  <a:lnTo>
                    <a:pt x="201" y="845"/>
                  </a:lnTo>
                  <a:lnTo>
                    <a:pt x="213" y="861"/>
                  </a:lnTo>
                  <a:lnTo>
                    <a:pt x="223" y="877"/>
                  </a:lnTo>
                  <a:lnTo>
                    <a:pt x="233" y="898"/>
                  </a:lnTo>
                  <a:lnTo>
                    <a:pt x="242" y="916"/>
                  </a:lnTo>
                  <a:lnTo>
                    <a:pt x="248" y="936"/>
                  </a:lnTo>
                  <a:lnTo>
                    <a:pt x="252" y="957"/>
                  </a:lnTo>
                  <a:lnTo>
                    <a:pt x="252" y="975"/>
                  </a:lnTo>
                  <a:lnTo>
                    <a:pt x="252" y="975"/>
                  </a:lnTo>
                  <a:lnTo>
                    <a:pt x="294" y="975"/>
                  </a:lnTo>
                  <a:lnTo>
                    <a:pt x="294" y="626"/>
                  </a:lnTo>
                  <a:lnTo>
                    <a:pt x="294" y="626"/>
                  </a:lnTo>
                  <a:lnTo>
                    <a:pt x="294" y="614"/>
                  </a:lnTo>
                  <a:lnTo>
                    <a:pt x="296" y="602"/>
                  </a:lnTo>
                  <a:lnTo>
                    <a:pt x="298" y="592"/>
                  </a:lnTo>
                  <a:lnTo>
                    <a:pt x="302" y="579"/>
                  </a:lnTo>
                  <a:lnTo>
                    <a:pt x="315" y="561"/>
                  </a:lnTo>
                  <a:lnTo>
                    <a:pt x="329" y="545"/>
                  </a:lnTo>
                  <a:lnTo>
                    <a:pt x="345" y="533"/>
                  </a:lnTo>
                  <a:lnTo>
                    <a:pt x="363" y="525"/>
                  </a:lnTo>
                  <a:lnTo>
                    <a:pt x="384" y="519"/>
                  </a:lnTo>
                  <a:lnTo>
                    <a:pt x="402" y="517"/>
                  </a:lnTo>
                  <a:lnTo>
                    <a:pt x="402" y="517"/>
                  </a:lnTo>
                  <a:lnTo>
                    <a:pt x="416" y="519"/>
                  </a:lnTo>
                  <a:lnTo>
                    <a:pt x="428" y="521"/>
                  </a:lnTo>
                  <a:lnTo>
                    <a:pt x="440" y="525"/>
                  </a:lnTo>
                  <a:lnTo>
                    <a:pt x="450" y="529"/>
                  </a:lnTo>
                  <a:lnTo>
                    <a:pt x="450" y="529"/>
                  </a:lnTo>
                  <a:lnTo>
                    <a:pt x="463" y="525"/>
                  </a:lnTo>
                  <a:lnTo>
                    <a:pt x="477" y="519"/>
                  </a:lnTo>
                  <a:lnTo>
                    <a:pt x="491" y="517"/>
                  </a:lnTo>
                  <a:lnTo>
                    <a:pt x="505" y="517"/>
                  </a:lnTo>
                  <a:lnTo>
                    <a:pt x="505" y="517"/>
                  </a:lnTo>
                  <a:lnTo>
                    <a:pt x="523" y="517"/>
                  </a:lnTo>
                  <a:lnTo>
                    <a:pt x="540" y="523"/>
                  </a:lnTo>
                  <a:lnTo>
                    <a:pt x="558" y="531"/>
                  </a:lnTo>
                  <a:lnTo>
                    <a:pt x="572" y="541"/>
                  </a:lnTo>
                  <a:lnTo>
                    <a:pt x="584" y="555"/>
                  </a:lnTo>
                  <a:lnTo>
                    <a:pt x="594" y="573"/>
                  </a:lnTo>
                  <a:lnTo>
                    <a:pt x="600" y="596"/>
                  </a:lnTo>
                  <a:lnTo>
                    <a:pt x="602" y="620"/>
                  </a:lnTo>
                  <a:lnTo>
                    <a:pt x="602" y="975"/>
                  </a:lnTo>
                  <a:lnTo>
                    <a:pt x="641" y="975"/>
                  </a:lnTo>
                  <a:lnTo>
                    <a:pt x="641" y="975"/>
                  </a:lnTo>
                  <a:lnTo>
                    <a:pt x="641" y="975"/>
                  </a:lnTo>
                  <a:lnTo>
                    <a:pt x="641" y="957"/>
                  </a:lnTo>
                  <a:lnTo>
                    <a:pt x="645" y="936"/>
                  </a:lnTo>
                  <a:lnTo>
                    <a:pt x="651" y="916"/>
                  </a:lnTo>
                  <a:lnTo>
                    <a:pt x="659" y="898"/>
                  </a:lnTo>
                  <a:lnTo>
                    <a:pt x="669" y="877"/>
                  </a:lnTo>
                  <a:lnTo>
                    <a:pt x="680" y="861"/>
                  </a:lnTo>
                  <a:lnTo>
                    <a:pt x="692" y="845"/>
                  </a:lnTo>
                  <a:lnTo>
                    <a:pt x="704" y="831"/>
                  </a:lnTo>
                  <a:lnTo>
                    <a:pt x="704" y="831"/>
                  </a:lnTo>
                  <a:lnTo>
                    <a:pt x="734" y="802"/>
                  </a:lnTo>
                  <a:lnTo>
                    <a:pt x="765" y="770"/>
                  </a:lnTo>
                  <a:lnTo>
                    <a:pt x="799" y="725"/>
                  </a:lnTo>
                  <a:lnTo>
                    <a:pt x="815" y="701"/>
                  </a:lnTo>
                  <a:lnTo>
                    <a:pt x="832" y="675"/>
                  </a:lnTo>
                  <a:lnTo>
                    <a:pt x="848" y="646"/>
                  </a:lnTo>
                  <a:lnTo>
                    <a:pt x="862" y="616"/>
                  </a:lnTo>
                  <a:lnTo>
                    <a:pt x="874" y="585"/>
                  </a:lnTo>
                  <a:lnTo>
                    <a:pt x="884" y="553"/>
                  </a:lnTo>
                  <a:lnTo>
                    <a:pt x="890" y="521"/>
                  </a:lnTo>
                  <a:lnTo>
                    <a:pt x="892" y="488"/>
                  </a:lnTo>
                  <a:lnTo>
                    <a:pt x="892" y="488"/>
                  </a:lnTo>
                  <a:lnTo>
                    <a:pt x="890" y="466"/>
                  </a:lnTo>
                  <a:lnTo>
                    <a:pt x="890" y="466"/>
                  </a:lnTo>
                  <a:lnTo>
                    <a:pt x="892" y="446"/>
                  </a:lnTo>
                  <a:lnTo>
                    <a:pt x="892" y="446"/>
                  </a:lnTo>
                  <a:close/>
                  <a:moveTo>
                    <a:pt x="463" y="626"/>
                  </a:moveTo>
                  <a:lnTo>
                    <a:pt x="463" y="626"/>
                  </a:lnTo>
                  <a:lnTo>
                    <a:pt x="463" y="610"/>
                  </a:lnTo>
                  <a:lnTo>
                    <a:pt x="459" y="596"/>
                  </a:lnTo>
                  <a:lnTo>
                    <a:pt x="454" y="585"/>
                  </a:lnTo>
                  <a:lnTo>
                    <a:pt x="448" y="575"/>
                  </a:lnTo>
                  <a:lnTo>
                    <a:pt x="448" y="575"/>
                  </a:lnTo>
                  <a:lnTo>
                    <a:pt x="440" y="585"/>
                  </a:lnTo>
                  <a:lnTo>
                    <a:pt x="432" y="598"/>
                  </a:lnTo>
                  <a:lnTo>
                    <a:pt x="428" y="612"/>
                  </a:lnTo>
                  <a:lnTo>
                    <a:pt x="426" y="626"/>
                  </a:lnTo>
                  <a:lnTo>
                    <a:pt x="426" y="626"/>
                  </a:lnTo>
                  <a:lnTo>
                    <a:pt x="428" y="642"/>
                  </a:lnTo>
                  <a:lnTo>
                    <a:pt x="428" y="656"/>
                  </a:lnTo>
                  <a:lnTo>
                    <a:pt x="434" y="677"/>
                  </a:lnTo>
                  <a:lnTo>
                    <a:pt x="440" y="689"/>
                  </a:lnTo>
                  <a:lnTo>
                    <a:pt x="446" y="693"/>
                  </a:lnTo>
                  <a:lnTo>
                    <a:pt x="446" y="693"/>
                  </a:lnTo>
                  <a:lnTo>
                    <a:pt x="448" y="689"/>
                  </a:lnTo>
                  <a:lnTo>
                    <a:pt x="454" y="679"/>
                  </a:lnTo>
                  <a:lnTo>
                    <a:pt x="459" y="669"/>
                  </a:lnTo>
                  <a:lnTo>
                    <a:pt x="461" y="658"/>
                  </a:lnTo>
                  <a:lnTo>
                    <a:pt x="463" y="644"/>
                  </a:lnTo>
                  <a:lnTo>
                    <a:pt x="463" y="626"/>
                  </a:lnTo>
                  <a:lnTo>
                    <a:pt x="463" y="6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872124" y="3372573"/>
            <a:ext cx="3471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600" dirty="0"/>
          </a:p>
        </p:txBody>
      </p:sp>
      <p:sp>
        <p:nvSpPr>
          <p:cNvPr id="63" name="矩形 62"/>
          <p:cNvSpPr/>
          <p:nvPr/>
        </p:nvSpPr>
        <p:spPr>
          <a:xfrm>
            <a:off x="1623289" y="1194393"/>
            <a:ext cx="36380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</a:t>
            </a:r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接连接符 32"/>
          <p:cNvCxnSpPr/>
          <p:nvPr/>
        </p:nvCxnSpPr>
        <p:spPr>
          <a:xfrm>
            <a:off x="15334" y="509276"/>
            <a:ext cx="12192001" cy="0"/>
          </a:xfrm>
          <a:prstGeom prst="line">
            <a:avLst/>
          </a:prstGeom>
          <a:ln w="31750">
            <a:solidFill>
              <a:srgbClr val="793E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/>
          <a:srcRect l="3850" t="84680" r="32072" b="10267"/>
          <a:stretch>
            <a:fillRect/>
          </a:stretch>
        </p:blipFill>
        <p:spPr>
          <a:xfrm>
            <a:off x="820" y="-16164"/>
            <a:ext cx="12206515" cy="485334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1623289" y="641708"/>
            <a:ext cx="3471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</a:t>
            </a:r>
            <a:r>
              <a:rPr lang="en-US" altLang="zh-CN" sz="28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8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2000" dirty="0"/>
          </a:p>
        </p:txBody>
      </p:sp>
      <p:sp>
        <p:nvSpPr>
          <p:cNvPr id="56" name="泪滴形 55"/>
          <p:cNvSpPr/>
          <p:nvPr/>
        </p:nvSpPr>
        <p:spPr>
          <a:xfrm rot="18900000">
            <a:off x="432503" y="335831"/>
            <a:ext cx="1246203" cy="1284497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泪滴形 56"/>
          <p:cNvSpPr/>
          <p:nvPr/>
        </p:nvSpPr>
        <p:spPr>
          <a:xfrm rot="18900000">
            <a:off x="546179" y="457400"/>
            <a:ext cx="998806" cy="998806"/>
          </a:xfrm>
          <a:prstGeom prst="teardrop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834494" y="636369"/>
            <a:ext cx="396792" cy="614761"/>
            <a:chOff x="8875713" y="962025"/>
            <a:chExt cx="1416050" cy="2193926"/>
          </a:xfrm>
          <a:solidFill>
            <a:schemeClr val="bg1"/>
          </a:solidFill>
        </p:grpSpPr>
        <p:sp>
          <p:nvSpPr>
            <p:cNvPr id="60" name="Freeform 15"/>
            <p:cNvSpPr/>
            <p:nvPr/>
          </p:nvSpPr>
          <p:spPr bwMode="auto">
            <a:xfrm>
              <a:off x="9294813" y="2566988"/>
              <a:ext cx="592138" cy="588963"/>
            </a:xfrm>
            <a:custGeom>
              <a:avLst/>
              <a:gdLst>
                <a:gd name="T0" fmla="*/ 0 w 373"/>
                <a:gd name="T1" fmla="*/ 284 h 371"/>
                <a:gd name="T2" fmla="*/ 0 w 373"/>
                <a:gd name="T3" fmla="*/ 284 h 371"/>
                <a:gd name="T4" fmla="*/ 0 w 373"/>
                <a:gd name="T5" fmla="*/ 302 h 371"/>
                <a:gd name="T6" fmla="*/ 6 w 373"/>
                <a:gd name="T7" fmla="*/ 319 h 371"/>
                <a:gd name="T8" fmla="*/ 12 w 373"/>
                <a:gd name="T9" fmla="*/ 333 h 371"/>
                <a:gd name="T10" fmla="*/ 22 w 373"/>
                <a:gd name="T11" fmla="*/ 345 h 371"/>
                <a:gd name="T12" fmla="*/ 36 w 373"/>
                <a:gd name="T13" fmla="*/ 355 h 371"/>
                <a:gd name="T14" fmla="*/ 49 w 373"/>
                <a:gd name="T15" fmla="*/ 363 h 371"/>
                <a:gd name="T16" fmla="*/ 65 w 373"/>
                <a:gd name="T17" fmla="*/ 369 h 371"/>
                <a:gd name="T18" fmla="*/ 81 w 373"/>
                <a:gd name="T19" fmla="*/ 371 h 371"/>
                <a:gd name="T20" fmla="*/ 81 w 373"/>
                <a:gd name="T21" fmla="*/ 371 h 371"/>
                <a:gd name="T22" fmla="*/ 290 w 373"/>
                <a:gd name="T23" fmla="*/ 371 h 371"/>
                <a:gd name="T24" fmla="*/ 290 w 373"/>
                <a:gd name="T25" fmla="*/ 371 h 371"/>
                <a:gd name="T26" fmla="*/ 290 w 373"/>
                <a:gd name="T27" fmla="*/ 371 h 371"/>
                <a:gd name="T28" fmla="*/ 306 w 373"/>
                <a:gd name="T29" fmla="*/ 369 h 371"/>
                <a:gd name="T30" fmla="*/ 322 w 373"/>
                <a:gd name="T31" fmla="*/ 363 h 371"/>
                <a:gd name="T32" fmla="*/ 336 w 373"/>
                <a:gd name="T33" fmla="*/ 355 h 371"/>
                <a:gd name="T34" fmla="*/ 349 w 373"/>
                <a:gd name="T35" fmla="*/ 345 h 371"/>
                <a:gd name="T36" fmla="*/ 359 w 373"/>
                <a:gd name="T37" fmla="*/ 333 h 371"/>
                <a:gd name="T38" fmla="*/ 367 w 373"/>
                <a:gd name="T39" fmla="*/ 319 h 371"/>
                <a:gd name="T40" fmla="*/ 371 w 373"/>
                <a:gd name="T41" fmla="*/ 302 h 371"/>
                <a:gd name="T42" fmla="*/ 373 w 373"/>
                <a:gd name="T43" fmla="*/ 284 h 371"/>
                <a:gd name="T44" fmla="*/ 373 w 373"/>
                <a:gd name="T45" fmla="*/ 0 h 371"/>
                <a:gd name="T46" fmla="*/ 0 w 373"/>
                <a:gd name="T47" fmla="*/ 0 h 371"/>
                <a:gd name="T48" fmla="*/ 0 w 373"/>
                <a:gd name="T49" fmla="*/ 284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3" h="371">
                  <a:moveTo>
                    <a:pt x="0" y="284"/>
                  </a:moveTo>
                  <a:lnTo>
                    <a:pt x="0" y="284"/>
                  </a:lnTo>
                  <a:lnTo>
                    <a:pt x="0" y="302"/>
                  </a:lnTo>
                  <a:lnTo>
                    <a:pt x="6" y="319"/>
                  </a:lnTo>
                  <a:lnTo>
                    <a:pt x="12" y="333"/>
                  </a:lnTo>
                  <a:lnTo>
                    <a:pt x="22" y="345"/>
                  </a:lnTo>
                  <a:lnTo>
                    <a:pt x="36" y="355"/>
                  </a:lnTo>
                  <a:lnTo>
                    <a:pt x="49" y="363"/>
                  </a:lnTo>
                  <a:lnTo>
                    <a:pt x="65" y="369"/>
                  </a:lnTo>
                  <a:lnTo>
                    <a:pt x="81" y="371"/>
                  </a:lnTo>
                  <a:lnTo>
                    <a:pt x="81" y="371"/>
                  </a:lnTo>
                  <a:lnTo>
                    <a:pt x="290" y="371"/>
                  </a:lnTo>
                  <a:lnTo>
                    <a:pt x="290" y="371"/>
                  </a:lnTo>
                  <a:lnTo>
                    <a:pt x="290" y="371"/>
                  </a:lnTo>
                  <a:lnTo>
                    <a:pt x="306" y="369"/>
                  </a:lnTo>
                  <a:lnTo>
                    <a:pt x="322" y="363"/>
                  </a:lnTo>
                  <a:lnTo>
                    <a:pt x="336" y="355"/>
                  </a:lnTo>
                  <a:lnTo>
                    <a:pt x="349" y="345"/>
                  </a:lnTo>
                  <a:lnTo>
                    <a:pt x="359" y="333"/>
                  </a:lnTo>
                  <a:lnTo>
                    <a:pt x="367" y="319"/>
                  </a:lnTo>
                  <a:lnTo>
                    <a:pt x="371" y="302"/>
                  </a:lnTo>
                  <a:lnTo>
                    <a:pt x="373" y="284"/>
                  </a:lnTo>
                  <a:lnTo>
                    <a:pt x="373" y="0"/>
                  </a:lnTo>
                  <a:lnTo>
                    <a:pt x="0" y="0"/>
                  </a:lnTo>
                  <a:lnTo>
                    <a:pt x="0" y="2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6"/>
            <p:cNvSpPr>
              <a:spLocks noEditPoints="1"/>
            </p:cNvSpPr>
            <p:nvPr/>
          </p:nvSpPr>
          <p:spPr bwMode="auto">
            <a:xfrm>
              <a:off x="8875713" y="962025"/>
              <a:ext cx="1416050" cy="1547813"/>
            </a:xfrm>
            <a:custGeom>
              <a:avLst/>
              <a:gdLst>
                <a:gd name="T0" fmla="*/ 479 w 892"/>
                <a:gd name="T1" fmla="*/ 557 h 975"/>
                <a:gd name="T2" fmla="*/ 499 w 892"/>
                <a:gd name="T3" fmla="*/ 606 h 975"/>
                <a:gd name="T4" fmla="*/ 495 w 892"/>
                <a:gd name="T5" fmla="*/ 675 h 975"/>
                <a:gd name="T6" fmla="*/ 465 w 892"/>
                <a:gd name="T7" fmla="*/ 723 h 975"/>
                <a:gd name="T8" fmla="*/ 436 w 892"/>
                <a:gd name="T9" fmla="*/ 727 h 975"/>
                <a:gd name="T10" fmla="*/ 400 w 892"/>
                <a:gd name="T11" fmla="*/ 689 h 975"/>
                <a:gd name="T12" fmla="*/ 390 w 892"/>
                <a:gd name="T13" fmla="*/ 626 h 975"/>
                <a:gd name="T14" fmla="*/ 418 w 892"/>
                <a:gd name="T15" fmla="*/ 555 h 975"/>
                <a:gd name="T16" fmla="*/ 390 w 892"/>
                <a:gd name="T17" fmla="*/ 555 h 975"/>
                <a:gd name="T18" fmla="*/ 343 w 892"/>
                <a:gd name="T19" fmla="*/ 583 h 975"/>
                <a:gd name="T20" fmla="*/ 329 w 892"/>
                <a:gd name="T21" fmla="*/ 975 h 975"/>
                <a:gd name="T22" fmla="*/ 564 w 892"/>
                <a:gd name="T23" fmla="*/ 600 h 975"/>
                <a:gd name="T24" fmla="*/ 529 w 892"/>
                <a:gd name="T25" fmla="*/ 557 h 975"/>
                <a:gd name="T26" fmla="*/ 892 w 892"/>
                <a:gd name="T27" fmla="*/ 446 h 975"/>
                <a:gd name="T28" fmla="*/ 872 w 892"/>
                <a:gd name="T29" fmla="*/ 312 h 975"/>
                <a:gd name="T30" fmla="*/ 791 w 892"/>
                <a:gd name="T31" fmla="*/ 162 h 975"/>
                <a:gd name="T32" fmla="*/ 659 w 892"/>
                <a:gd name="T33" fmla="*/ 54 h 975"/>
                <a:gd name="T34" fmla="*/ 491 w 892"/>
                <a:gd name="T35" fmla="*/ 2 h 975"/>
                <a:gd name="T36" fmla="*/ 357 w 892"/>
                <a:gd name="T37" fmla="*/ 10 h 975"/>
                <a:gd name="T38" fmla="*/ 197 w 892"/>
                <a:gd name="T39" fmla="*/ 77 h 975"/>
                <a:gd name="T40" fmla="*/ 77 w 892"/>
                <a:gd name="T41" fmla="*/ 196 h 975"/>
                <a:gd name="T42" fmla="*/ 10 w 892"/>
                <a:gd name="T43" fmla="*/ 354 h 975"/>
                <a:gd name="T44" fmla="*/ 2 w 892"/>
                <a:gd name="T45" fmla="*/ 466 h 975"/>
                <a:gd name="T46" fmla="*/ 2 w 892"/>
                <a:gd name="T47" fmla="*/ 521 h 975"/>
                <a:gd name="T48" fmla="*/ 45 w 892"/>
                <a:gd name="T49" fmla="*/ 646 h 975"/>
                <a:gd name="T50" fmla="*/ 128 w 892"/>
                <a:gd name="T51" fmla="*/ 770 h 975"/>
                <a:gd name="T52" fmla="*/ 201 w 892"/>
                <a:gd name="T53" fmla="*/ 845 h 975"/>
                <a:gd name="T54" fmla="*/ 242 w 892"/>
                <a:gd name="T55" fmla="*/ 916 h 975"/>
                <a:gd name="T56" fmla="*/ 252 w 892"/>
                <a:gd name="T57" fmla="*/ 975 h 975"/>
                <a:gd name="T58" fmla="*/ 294 w 892"/>
                <a:gd name="T59" fmla="*/ 614 h 975"/>
                <a:gd name="T60" fmla="*/ 315 w 892"/>
                <a:gd name="T61" fmla="*/ 561 h 975"/>
                <a:gd name="T62" fmla="*/ 384 w 892"/>
                <a:gd name="T63" fmla="*/ 519 h 975"/>
                <a:gd name="T64" fmla="*/ 428 w 892"/>
                <a:gd name="T65" fmla="*/ 521 h 975"/>
                <a:gd name="T66" fmla="*/ 463 w 892"/>
                <a:gd name="T67" fmla="*/ 525 h 975"/>
                <a:gd name="T68" fmla="*/ 505 w 892"/>
                <a:gd name="T69" fmla="*/ 517 h 975"/>
                <a:gd name="T70" fmla="*/ 572 w 892"/>
                <a:gd name="T71" fmla="*/ 541 h 975"/>
                <a:gd name="T72" fmla="*/ 602 w 892"/>
                <a:gd name="T73" fmla="*/ 620 h 975"/>
                <a:gd name="T74" fmla="*/ 641 w 892"/>
                <a:gd name="T75" fmla="*/ 975 h 975"/>
                <a:gd name="T76" fmla="*/ 659 w 892"/>
                <a:gd name="T77" fmla="*/ 898 h 975"/>
                <a:gd name="T78" fmla="*/ 704 w 892"/>
                <a:gd name="T79" fmla="*/ 831 h 975"/>
                <a:gd name="T80" fmla="*/ 799 w 892"/>
                <a:gd name="T81" fmla="*/ 725 h 975"/>
                <a:gd name="T82" fmla="*/ 862 w 892"/>
                <a:gd name="T83" fmla="*/ 616 h 975"/>
                <a:gd name="T84" fmla="*/ 892 w 892"/>
                <a:gd name="T85" fmla="*/ 488 h 975"/>
                <a:gd name="T86" fmla="*/ 892 w 892"/>
                <a:gd name="T87" fmla="*/ 446 h 975"/>
                <a:gd name="T88" fmla="*/ 463 w 892"/>
                <a:gd name="T89" fmla="*/ 610 h 975"/>
                <a:gd name="T90" fmla="*/ 448 w 892"/>
                <a:gd name="T91" fmla="*/ 575 h 975"/>
                <a:gd name="T92" fmla="*/ 426 w 892"/>
                <a:gd name="T93" fmla="*/ 626 h 975"/>
                <a:gd name="T94" fmla="*/ 434 w 892"/>
                <a:gd name="T95" fmla="*/ 677 h 975"/>
                <a:gd name="T96" fmla="*/ 448 w 892"/>
                <a:gd name="T97" fmla="*/ 689 h 975"/>
                <a:gd name="T98" fmla="*/ 463 w 892"/>
                <a:gd name="T99" fmla="*/ 644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75">
                  <a:moveTo>
                    <a:pt x="505" y="553"/>
                  </a:moveTo>
                  <a:lnTo>
                    <a:pt x="505" y="553"/>
                  </a:lnTo>
                  <a:lnTo>
                    <a:pt x="493" y="553"/>
                  </a:lnTo>
                  <a:lnTo>
                    <a:pt x="479" y="557"/>
                  </a:lnTo>
                  <a:lnTo>
                    <a:pt x="479" y="557"/>
                  </a:lnTo>
                  <a:lnTo>
                    <a:pt x="489" y="571"/>
                  </a:lnTo>
                  <a:lnTo>
                    <a:pt x="495" y="588"/>
                  </a:lnTo>
                  <a:lnTo>
                    <a:pt x="499" y="606"/>
                  </a:lnTo>
                  <a:lnTo>
                    <a:pt x="499" y="626"/>
                  </a:lnTo>
                  <a:lnTo>
                    <a:pt x="499" y="626"/>
                  </a:lnTo>
                  <a:lnTo>
                    <a:pt x="499" y="652"/>
                  </a:lnTo>
                  <a:lnTo>
                    <a:pt x="495" y="675"/>
                  </a:lnTo>
                  <a:lnTo>
                    <a:pt x="489" y="691"/>
                  </a:lnTo>
                  <a:lnTo>
                    <a:pt x="481" y="705"/>
                  </a:lnTo>
                  <a:lnTo>
                    <a:pt x="473" y="715"/>
                  </a:lnTo>
                  <a:lnTo>
                    <a:pt x="465" y="723"/>
                  </a:lnTo>
                  <a:lnTo>
                    <a:pt x="454" y="727"/>
                  </a:lnTo>
                  <a:lnTo>
                    <a:pt x="446" y="729"/>
                  </a:lnTo>
                  <a:lnTo>
                    <a:pt x="446" y="729"/>
                  </a:lnTo>
                  <a:lnTo>
                    <a:pt x="436" y="727"/>
                  </a:lnTo>
                  <a:lnTo>
                    <a:pt x="426" y="723"/>
                  </a:lnTo>
                  <a:lnTo>
                    <a:pt x="416" y="715"/>
                  </a:lnTo>
                  <a:lnTo>
                    <a:pt x="408" y="703"/>
                  </a:lnTo>
                  <a:lnTo>
                    <a:pt x="400" y="689"/>
                  </a:lnTo>
                  <a:lnTo>
                    <a:pt x="396" y="673"/>
                  </a:lnTo>
                  <a:lnTo>
                    <a:pt x="392" y="650"/>
                  </a:lnTo>
                  <a:lnTo>
                    <a:pt x="390" y="626"/>
                  </a:lnTo>
                  <a:lnTo>
                    <a:pt x="390" y="626"/>
                  </a:lnTo>
                  <a:lnTo>
                    <a:pt x="392" y="606"/>
                  </a:lnTo>
                  <a:lnTo>
                    <a:pt x="398" y="588"/>
                  </a:lnTo>
                  <a:lnTo>
                    <a:pt x="406" y="569"/>
                  </a:lnTo>
                  <a:lnTo>
                    <a:pt x="418" y="555"/>
                  </a:lnTo>
                  <a:lnTo>
                    <a:pt x="418" y="555"/>
                  </a:lnTo>
                  <a:lnTo>
                    <a:pt x="402" y="553"/>
                  </a:lnTo>
                  <a:lnTo>
                    <a:pt x="402" y="553"/>
                  </a:lnTo>
                  <a:lnTo>
                    <a:pt x="390" y="555"/>
                  </a:lnTo>
                  <a:lnTo>
                    <a:pt x="375" y="559"/>
                  </a:lnTo>
                  <a:lnTo>
                    <a:pt x="363" y="565"/>
                  </a:lnTo>
                  <a:lnTo>
                    <a:pt x="353" y="573"/>
                  </a:lnTo>
                  <a:lnTo>
                    <a:pt x="343" y="583"/>
                  </a:lnTo>
                  <a:lnTo>
                    <a:pt x="337" y="596"/>
                  </a:lnTo>
                  <a:lnTo>
                    <a:pt x="331" y="610"/>
                  </a:lnTo>
                  <a:lnTo>
                    <a:pt x="329" y="626"/>
                  </a:lnTo>
                  <a:lnTo>
                    <a:pt x="329" y="975"/>
                  </a:lnTo>
                  <a:lnTo>
                    <a:pt x="566" y="975"/>
                  </a:lnTo>
                  <a:lnTo>
                    <a:pt x="566" y="620"/>
                  </a:lnTo>
                  <a:lnTo>
                    <a:pt x="566" y="620"/>
                  </a:lnTo>
                  <a:lnTo>
                    <a:pt x="564" y="600"/>
                  </a:lnTo>
                  <a:lnTo>
                    <a:pt x="558" y="583"/>
                  </a:lnTo>
                  <a:lnTo>
                    <a:pt x="550" y="571"/>
                  </a:lnTo>
                  <a:lnTo>
                    <a:pt x="542" y="563"/>
                  </a:lnTo>
                  <a:lnTo>
                    <a:pt x="529" y="557"/>
                  </a:lnTo>
                  <a:lnTo>
                    <a:pt x="521" y="555"/>
                  </a:lnTo>
                  <a:lnTo>
                    <a:pt x="505" y="553"/>
                  </a:lnTo>
                  <a:lnTo>
                    <a:pt x="505" y="553"/>
                  </a:lnTo>
                  <a:close/>
                  <a:moveTo>
                    <a:pt x="892" y="446"/>
                  </a:moveTo>
                  <a:lnTo>
                    <a:pt x="892" y="446"/>
                  </a:lnTo>
                  <a:lnTo>
                    <a:pt x="890" y="399"/>
                  </a:lnTo>
                  <a:lnTo>
                    <a:pt x="882" y="354"/>
                  </a:lnTo>
                  <a:lnTo>
                    <a:pt x="872" y="312"/>
                  </a:lnTo>
                  <a:lnTo>
                    <a:pt x="856" y="271"/>
                  </a:lnTo>
                  <a:lnTo>
                    <a:pt x="838" y="233"/>
                  </a:lnTo>
                  <a:lnTo>
                    <a:pt x="815" y="196"/>
                  </a:lnTo>
                  <a:lnTo>
                    <a:pt x="791" y="162"/>
                  </a:lnTo>
                  <a:lnTo>
                    <a:pt x="761" y="129"/>
                  </a:lnTo>
                  <a:lnTo>
                    <a:pt x="730" y="101"/>
                  </a:lnTo>
                  <a:lnTo>
                    <a:pt x="696" y="77"/>
                  </a:lnTo>
                  <a:lnTo>
                    <a:pt x="659" y="54"/>
                  </a:lnTo>
                  <a:lnTo>
                    <a:pt x="621" y="34"/>
                  </a:lnTo>
                  <a:lnTo>
                    <a:pt x="578" y="20"/>
                  </a:lnTo>
                  <a:lnTo>
                    <a:pt x="536" y="10"/>
                  </a:lnTo>
                  <a:lnTo>
                    <a:pt x="491" y="2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02" y="2"/>
                  </a:lnTo>
                  <a:lnTo>
                    <a:pt x="357" y="10"/>
                  </a:lnTo>
                  <a:lnTo>
                    <a:pt x="315" y="20"/>
                  </a:lnTo>
                  <a:lnTo>
                    <a:pt x="272" y="34"/>
                  </a:lnTo>
                  <a:lnTo>
                    <a:pt x="233" y="54"/>
                  </a:lnTo>
                  <a:lnTo>
                    <a:pt x="197" y="77"/>
                  </a:lnTo>
                  <a:lnTo>
                    <a:pt x="163" y="101"/>
                  </a:lnTo>
                  <a:lnTo>
                    <a:pt x="132" y="129"/>
                  </a:lnTo>
                  <a:lnTo>
                    <a:pt x="102" y="162"/>
                  </a:lnTo>
                  <a:lnTo>
                    <a:pt x="77" y="196"/>
                  </a:lnTo>
                  <a:lnTo>
                    <a:pt x="55" y="233"/>
                  </a:lnTo>
                  <a:lnTo>
                    <a:pt x="37" y="271"/>
                  </a:lnTo>
                  <a:lnTo>
                    <a:pt x="21" y="312"/>
                  </a:lnTo>
                  <a:lnTo>
                    <a:pt x="10" y="354"/>
                  </a:lnTo>
                  <a:lnTo>
                    <a:pt x="2" y="399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66"/>
                  </a:lnTo>
                  <a:lnTo>
                    <a:pt x="2" y="466"/>
                  </a:lnTo>
                  <a:lnTo>
                    <a:pt x="0" y="488"/>
                  </a:lnTo>
                  <a:lnTo>
                    <a:pt x="0" y="488"/>
                  </a:lnTo>
                  <a:lnTo>
                    <a:pt x="2" y="521"/>
                  </a:lnTo>
                  <a:lnTo>
                    <a:pt x="8" y="553"/>
                  </a:lnTo>
                  <a:lnTo>
                    <a:pt x="19" y="585"/>
                  </a:lnTo>
                  <a:lnTo>
                    <a:pt x="31" y="616"/>
                  </a:lnTo>
                  <a:lnTo>
                    <a:pt x="45" y="646"/>
                  </a:lnTo>
                  <a:lnTo>
                    <a:pt x="61" y="675"/>
                  </a:lnTo>
                  <a:lnTo>
                    <a:pt x="77" y="701"/>
                  </a:lnTo>
                  <a:lnTo>
                    <a:pt x="94" y="725"/>
                  </a:lnTo>
                  <a:lnTo>
                    <a:pt x="128" y="770"/>
                  </a:lnTo>
                  <a:lnTo>
                    <a:pt x="158" y="802"/>
                  </a:lnTo>
                  <a:lnTo>
                    <a:pt x="189" y="831"/>
                  </a:lnTo>
                  <a:lnTo>
                    <a:pt x="189" y="831"/>
                  </a:lnTo>
                  <a:lnTo>
                    <a:pt x="201" y="845"/>
                  </a:lnTo>
                  <a:lnTo>
                    <a:pt x="213" y="861"/>
                  </a:lnTo>
                  <a:lnTo>
                    <a:pt x="223" y="877"/>
                  </a:lnTo>
                  <a:lnTo>
                    <a:pt x="233" y="898"/>
                  </a:lnTo>
                  <a:lnTo>
                    <a:pt x="242" y="916"/>
                  </a:lnTo>
                  <a:lnTo>
                    <a:pt x="248" y="936"/>
                  </a:lnTo>
                  <a:lnTo>
                    <a:pt x="252" y="957"/>
                  </a:lnTo>
                  <a:lnTo>
                    <a:pt x="252" y="975"/>
                  </a:lnTo>
                  <a:lnTo>
                    <a:pt x="252" y="975"/>
                  </a:lnTo>
                  <a:lnTo>
                    <a:pt x="294" y="975"/>
                  </a:lnTo>
                  <a:lnTo>
                    <a:pt x="294" y="626"/>
                  </a:lnTo>
                  <a:lnTo>
                    <a:pt x="294" y="626"/>
                  </a:lnTo>
                  <a:lnTo>
                    <a:pt x="294" y="614"/>
                  </a:lnTo>
                  <a:lnTo>
                    <a:pt x="296" y="602"/>
                  </a:lnTo>
                  <a:lnTo>
                    <a:pt x="298" y="592"/>
                  </a:lnTo>
                  <a:lnTo>
                    <a:pt x="302" y="579"/>
                  </a:lnTo>
                  <a:lnTo>
                    <a:pt x="315" y="561"/>
                  </a:lnTo>
                  <a:lnTo>
                    <a:pt x="329" y="545"/>
                  </a:lnTo>
                  <a:lnTo>
                    <a:pt x="345" y="533"/>
                  </a:lnTo>
                  <a:lnTo>
                    <a:pt x="363" y="525"/>
                  </a:lnTo>
                  <a:lnTo>
                    <a:pt x="384" y="519"/>
                  </a:lnTo>
                  <a:lnTo>
                    <a:pt x="402" y="517"/>
                  </a:lnTo>
                  <a:lnTo>
                    <a:pt x="402" y="517"/>
                  </a:lnTo>
                  <a:lnTo>
                    <a:pt x="416" y="519"/>
                  </a:lnTo>
                  <a:lnTo>
                    <a:pt x="428" y="521"/>
                  </a:lnTo>
                  <a:lnTo>
                    <a:pt x="440" y="525"/>
                  </a:lnTo>
                  <a:lnTo>
                    <a:pt x="450" y="529"/>
                  </a:lnTo>
                  <a:lnTo>
                    <a:pt x="450" y="529"/>
                  </a:lnTo>
                  <a:lnTo>
                    <a:pt x="463" y="525"/>
                  </a:lnTo>
                  <a:lnTo>
                    <a:pt x="477" y="519"/>
                  </a:lnTo>
                  <a:lnTo>
                    <a:pt x="491" y="517"/>
                  </a:lnTo>
                  <a:lnTo>
                    <a:pt x="505" y="517"/>
                  </a:lnTo>
                  <a:lnTo>
                    <a:pt x="505" y="517"/>
                  </a:lnTo>
                  <a:lnTo>
                    <a:pt x="523" y="517"/>
                  </a:lnTo>
                  <a:lnTo>
                    <a:pt x="540" y="523"/>
                  </a:lnTo>
                  <a:lnTo>
                    <a:pt x="558" y="531"/>
                  </a:lnTo>
                  <a:lnTo>
                    <a:pt x="572" y="541"/>
                  </a:lnTo>
                  <a:lnTo>
                    <a:pt x="584" y="555"/>
                  </a:lnTo>
                  <a:lnTo>
                    <a:pt x="594" y="573"/>
                  </a:lnTo>
                  <a:lnTo>
                    <a:pt x="600" y="596"/>
                  </a:lnTo>
                  <a:lnTo>
                    <a:pt x="602" y="620"/>
                  </a:lnTo>
                  <a:lnTo>
                    <a:pt x="602" y="975"/>
                  </a:lnTo>
                  <a:lnTo>
                    <a:pt x="641" y="975"/>
                  </a:lnTo>
                  <a:lnTo>
                    <a:pt x="641" y="975"/>
                  </a:lnTo>
                  <a:lnTo>
                    <a:pt x="641" y="975"/>
                  </a:lnTo>
                  <a:lnTo>
                    <a:pt x="641" y="957"/>
                  </a:lnTo>
                  <a:lnTo>
                    <a:pt x="645" y="936"/>
                  </a:lnTo>
                  <a:lnTo>
                    <a:pt x="651" y="916"/>
                  </a:lnTo>
                  <a:lnTo>
                    <a:pt x="659" y="898"/>
                  </a:lnTo>
                  <a:lnTo>
                    <a:pt x="669" y="877"/>
                  </a:lnTo>
                  <a:lnTo>
                    <a:pt x="680" y="861"/>
                  </a:lnTo>
                  <a:lnTo>
                    <a:pt x="692" y="845"/>
                  </a:lnTo>
                  <a:lnTo>
                    <a:pt x="704" y="831"/>
                  </a:lnTo>
                  <a:lnTo>
                    <a:pt x="704" y="831"/>
                  </a:lnTo>
                  <a:lnTo>
                    <a:pt x="734" y="802"/>
                  </a:lnTo>
                  <a:lnTo>
                    <a:pt x="765" y="770"/>
                  </a:lnTo>
                  <a:lnTo>
                    <a:pt x="799" y="725"/>
                  </a:lnTo>
                  <a:lnTo>
                    <a:pt x="815" y="701"/>
                  </a:lnTo>
                  <a:lnTo>
                    <a:pt x="832" y="675"/>
                  </a:lnTo>
                  <a:lnTo>
                    <a:pt x="848" y="646"/>
                  </a:lnTo>
                  <a:lnTo>
                    <a:pt x="862" y="616"/>
                  </a:lnTo>
                  <a:lnTo>
                    <a:pt x="874" y="585"/>
                  </a:lnTo>
                  <a:lnTo>
                    <a:pt x="884" y="553"/>
                  </a:lnTo>
                  <a:lnTo>
                    <a:pt x="890" y="521"/>
                  </a:lnTo>
                  <a:lnTo>
                    <a:pt x="892" y="488"/>
                  </a:lnTo>
                  <a:lnTo>
                    <a:pt x="892" y="488"/>
                  </a:lnTo>
                  <a:lnTo>
                    <a:pt x="890" y="466"/>
                  </a:lnTo>
                  <a:lnTo>
                    <a:pt x="890" y="466"/>
                  </a:lnTo>
                  <a:lnTo>
                    <a:pt x="892" y="446"/>
                  </a:lnTo>
                  <a:lnTo>
                    <a:pt x="892" y="446"/>
                  </a:lnTo>
                  <a:close/>
                  <a:moveTo>
                    <a:pt x="463" y="626"/>
                  </a:moveTo>
                  <a:lnTo>
                    <a:pt x="463" y="626"/>
                  </a:lnTo>
                  <a:lnTo>
                    <a:pt x="463" y="610"/>
                  </a:lnTo>
                  <a:lnTo>
                    <a:pt x="459" y="596"/>
                  </a:lnTo>
                  <a:lnTo>
                    <a:pt x="454" y="585"/>
                  </a:lnTo>
                  <a:lnTo>
                    <a:pt x="448" y="575"/>
                  </a:lnTo>
                  <a:lnTo>
                    <a:pt x="448" y="575"/>
                  </a:lnTo>
                  <a:lnTo>
                    <a:pt x="440" y="585"/>
                  </a:lnTo>
                  <a:lnTo>
                    <a:pt x="432" y="598"/>
                  </a:lnTo>
                  <a:lnTo>
                    <a:pt x="428" y="612"/>
                  </a:lnTo>
                  <a:lnTo>
                    <a:pt x="426" y="626"/>
                  </a:lnTo>
                  <a:lnTo>
                    <a:pt x="426" y="626"/>
                  </a:lnTo>
                  <a:lnTo>
                    <a:pt x="428" y="642"/>
                  </a:lnTo>
                  <a:lnTo>
                    <a:pt x="428" y="656"/>
                  </a:lnTo>
                  <a:lnTo>
                    <a:pt x="434" y="677"/>
                  </a:lnTo>
                  <a:lnTo>
                    <a:pt x="440" y="689"/>
                  </a:lnTo>
                  <a:lnTo>
                    <a:pt x="446" y="693"/>
                  </a:lnTo>
                  <a:lnTo>
                    <a:pt x="446" y="693"/>
                  </a:lnTo>
                  <a:lnTo>
                    <a:pt x="448" y="689"/>
                  </a:lnTo>
                  <a:lnTo>
                    <a:pt x="454" y="679"/>
                  </a:lnTo>
                  <a:lnTo>
                    <a:pt x="459" y="669"/>
                  </a:lnTo>
                  <a:lnTo>
                    <a:pt x="461" y="658"/>
                  </a:lnTo>
                  <a:lnTo>
                    <a:pt x="463" y="644"/>
                  </a:lnTo>
                  <a:lnTo>
                    <a:pt x="463" y="626"/>
                  </a:lnTo>
                  <a:lnTo>
                    <a:pt x="463" y="6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3" name="矩形 62"/>
          <p:cNvSpPr/>
          <p:nvPr/>
        </p:nvSpPr>
        <p:spPr>
          <a:xfrm>
            <a:off x="1623289" y="1080764"/>
            <a:ext cx="647735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</a:t>
            </a:r>
            <a:r>
              <a:rPr lang="en-US" altLang="zh-CN" sz="1600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some </a:t>
            </a:r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of us are looking at the stars. </a:t>
            </a:r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208566" y="2326786"/>
            <a:ext cx="3756073" cy="3798277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8866162" y="1352572"/>
            <a:ext cx="1915550" cy="191555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9929447" y="5072763"/>
            <a:ext cx="536917" cy="536917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8100646" y="1335901"/>
            <a:ext cx="536917" cy="536917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1108788" y="2939903"/>
            <a:ext cx="890954" cy="890954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979415" y="3407340"/>
            <a:ext cx="2747873" cy="26407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We are all in the gutter, but some of us are looking at the </a:t>
            </a:r>
            <a:r>
              <a:rPr lang="en-US" altLang="zh-CN" sz="1600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stars</a:t>
            </a:r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 We are all in the gutter, but some of us are looking at the stars</a:t>
            </a:r>
            <a:r>
              <a:rPr lang="en-US" altLang="zh-CN" sz="1600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. </a:t>
            </a:r>
            <a:endParaRPr lang="en-US" altLang="zh-CN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  <a:sym typeface="时尚中黑简体" panose="01010104010101010101" pitchFamily="2" charset="-122"/>
            </a:endParaRPr>
          </a:p>
          <a:p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979415" y="2961863"/>
            <a:ext cx="3471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4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4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600" dirty="0"/>
          </a:p>
        </p:txBody>
      </p:sp>
      <p:grpSp>
        <p:nvGrpSpPr>
          <p:cNvPr id="26" name="组合 25"/>
          <p:cNvGrpSpPr/>
          <p:nvPr/>
        </p:nvGrpSpPr>
        <p:grpSpPr>
          <a:xfrm>
            <a:off x="1041593" y="2733054"/>
            <a:ext cx="828945" cy="652326"/>
            <a:chOff x="10421938" y="1509713"/>
            <a:chExt cx="1579563" cy="1243013"/>
          </a:xfrm>
        </p:grpSpPr>
        <p:sp>
          <p:nvSpPr>
            <p:cNvPr id="27" name="Freeform 92"/>
            <p:cNvSpPr/>
            <p:nvPr/>
          </p:nvSpPr>
          <p:spPr bwMode="auto">
            <a:xfrm>
              <a:off x="10585450" y="1509713"/>
              <a:ext cx="392113" cy="511175"/>
            </a:xfrm>
            <a:custGeom>
              <a:avLst/>
              <a:gdLst>
                <a:gd name="T0" fmla="*/ 18 w 247"/>
                <a:gd name="T1" fmla="*/ 211 h 322"/>
                <a:gd name="T2" fmla="*/ 38 w 247"/>
                <a:gd name="T3" fmla="*/ 255 h 322"/>
                <a:gd name="T4" fmla="*/ 62 w 247"/>
                <a:gd name="T5" fmla="*/ 290 h 322"/>
                <a:gd name="T6" fmla="*/ 92 w 247"/>
                <a:gd name="T7" fmla="*/ 314 h 322"/>
                <a:gd name="T8" fmla="*/ 124 w 247"/>
                <a:gd name="T9" fmla="*/ 322 h 322"/>
                <a:gd name="T10" fmla="*/ 137 w 247"/>
                <a:gd name="T11" fmla="*/ 320 h 322"/>
                <a:gd name="T12" fmla="*/ 167 w 247"/>
                <a:gd name="T13" fmla="*/ 304 h 322"/>
                <a:gd name="T14" fmla="*/ 195 w 247"/>
                <a:gd name="T15" fmla="*/ 274 h 322"/>
                <a:gd name="T16" fmla="*/ 217 w 247"/>
                <a:gd name="T17" fmla="*/ 235 h 322"/>
                <a:gd name="T18" fmla="*/ 227 w 247"/>
                <a:gd name="T19" fmla="*/ 213 h 322"/>
                <a:gd name="T20" fmla="*/ 227 w 247"/>
                <a:gd name="T21" fmla="*/ 213 h 322"/>
                <a:gd name="T22" fmla="*/ 233 w 247"/>
                <a:gd name="T23" fmla="*/ 209 h 322"/>
                <a:gd name="T24" fmla="*/ 241 w 247"/>
                <a:gd name="T25" fmla="*/ 189 h 322"/>
                <a:gd name="T26" fmla="*/ 247 w 247"/>
                <a:gd name="T27" fmla="*/ 163 h 322"/>
                <a:gd name="T28" fmla="*/ 245 w 247"/>
                <a:gd name="T29" fmla="*/ 145 h 322"/>
                <a:gd name="T30" fmla="*/ 241 w 247"/>
                <a:gd name="T31" fmla="*/ 141 h 322"/>
                <a:gd name="T32" fmla="*/ 239 w 247"/>
                <a:gd name="T33" fmla="*/ 141 h 322"/>
                <a:gd name="T34" fmla="*/ 241 w 247"/>
                <a:gd name="T35" fmla="*/ 135 h 322"/>
                <a:gd name="T36" fmla="*/ 239 w 247"/>
                <a:gd name="T37" fmla="*/ 119 h 322"/>
                <a:gd name="T38" fmla="*/ 235 w 247"/>
                <a:gd name="T39" fmla="*/ 90 h 322"/>
                <a:gd name="T40" fmla="*/ 225 w 247"/>
                <a:gd name="T41" fmla="*/ 66 h 322"/>
                <a:gd name="T42" fmla="*/ 211 w 247"/>
                <a:gd name="T43" fmla="*/ 44 h 322"/>
                <a:gd name="T44" fmla="*/ 195 w 247"/>
                <a:gd name="T45" fmla="*/ 28 h 322"/>
                <a:gd name="T46" fmla="*/ 165 w 247"/>
                <a:gd name="T47" fmla="*/ 10 h 322"/>
                <a:gd name="T48" fmla="*/ 124 w 247"/>
                <a:gd name="T49" fmla="*/ 0 h 322"/>
                <a:gd name="T50" fmla="*/ 102 w 247"/>
                <a:gd name="T51" fmla="*/ 4 h 322"/>
                <a:gd name="T52" fmla="*/ 60 w 247"/>
                <a:gd name="T53" fmla="*/ 20 h 322"/>
                <a:gd name="T54" fmla="*/ 42 w 247"/>
                <a:gd name="T55" fmla="*/ 36 h 322"/>
                <a:gd name="T56" fmla="*/ 28 w 247"/>
                <a:gd name="T57" fmla="*/ 54 h 322"/>
                <a:gd name="T58" fmla="*/ 16 w 247"/>
                <a:gd name="T59" fmla="*/ 78 h 322"/>
                <a:gd name="T60" fmla="*/ 8 w 247"/>
                <a:gd name="T61" fmla="*/ 104 h 322"/>
                <a:gd name="T62" fmla="*/ 4 w 247"/>
                <a:gd name="T63" fmla="*/ 135 h 322"/>
                <a:gd name="T64" fmla="*/ 6 w 247"/>
                <a:gd name="T65" fmla="*/ 141 h 322"/>
                <a:gd name="T66" fmla="*/ 4 w 247"/>
                <a:gd name="T67" fmla="*/ 143 h 322"/>
                <a:gd name="T68" fmla="*/ 0 w 247"/>
                <a:gd name="T69" fmla="*/ 153 h 322"/>
                <a:gd name="T70" fmla="*/ 2 w 247"/>
                <a:gd name="T71" fmla="*/ 177 h 322"/>
                <a:gd name="T72" fmla="*/ 8 w 247"/>
                <a:gd name="T73" fmla="*/ 201 h 322"/>
                <a:gd name="T74" fmla="*/ 18 w 247"/>
                <a:gd name="T75" fmla="*/ 21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7" h="322">
                  <a:moveTo>
                    <a:pt x="18" y="211"/>
                  </a:moveTo>
                  <a:lnTo>
                    <a:pt x="18" y="211"/>
                  </a:lnTo>
                  <a:lnTo>
                    <a:pt x="28" y="235"/>
                  </a:lnTo>
                  <a:lnTo>
                    <a:pt x="38" y="255"/>
                  </a:lnTo>
                  <a:lnTo>
                    <a:pt x="50" y="274"/>
                  </a:lnTo>
                  <a:lnTo>
                    <a:pt x="62" y="290"/>
                  </a:lnTo>
                  <a:lnTo>
                    <a:pt x="78" y="304"/>
                  </a:lnTo>
                  <a:lnTo>
                    <a:pt x="92" y="314"/>
                  </a:lnTo>
                  <a:lnTo>
                    <a:pt x="108" y="320"/>
                  </a:lnTo>
                  <a:lnTo>
                    <a:pt x="124" y="322"/>
                  </a:lnTo>
                  <a:lnTo>
                    <a:pt x="124" y="322"/>
                  </a:lnTo>
                  <a:lnTo>
                    <a:pt x="137" y="320"/>
                  </a:lnTo>
                  <a:lnTo>
                    <a:pt x="153" y="314"/>
                  </a:lnTo>
                  <a:lnTo>
                    <a:pt x="167" y="304"/>
                  </a:lnTo>
                  <a:lnTo>
                    <a:pt x="183" y="290"/>
                  </a:lnTo>
                  <a:lnTo>
                    <a:pt x="195" y="274"/>
                  </a:lnTo>
                  <a:lnTo>
                    <a:pt x="207" y="255"/>
                  </a:lnTo>
                  <a:lnTo>
                    <a:pt x="217" y="235"/>
                  </a:lnTo>
                  <a:lnTo>
                    <a:pt x="227" y="213"/>
                  </a:lnTo>
                  <a:lnTo>
                    <a:pt x="227" y="213"/>
                  </a:lnTo>
                  <a:lnTo>
                    <a:pt x="227" y="213"/>
                  </a:lnTo>
                  <a:lnTo>
                    <a:pt x="227" y="213"/>
                  </a:lnTo>
                  <a:lnTo>
                    <a:pt x="229" y="211"/>
                  </a:lnTo>
                  <a:lnTo>
                    <a:pt x="233" y="209"/>
                  </a:lnTo>
                  <a:lnTo>
                    <a:pt x="237" y="201"/>
                  </a:lnTo>
                  <a:lnTo>
                    <a:pt x="241" y="189"/>
                  </a:lnTo>
                  <a:lnTo>
                    <a:pt x="245" y="177"/>
                  </a:lnTo>
                  <a:lnTo>
                    <a:pt x="247" y="163"/>
                  </a:lnTo>
                  <a:lnTo>
                    <a:pt x="247" y="153"/>
                  </a:lnTo>
                  <a:lnTo>
                    <a:pt x="245" y="145"/>
                  </a:lnTo>
                  <a:lnTo>
                    <a:pt x="243" y="143"/>
                  </a:lnTo>
                  <a:lnTo>
                    <a:pt x="241" y="141"/>
                  </a:lnTo>
                  <a:lnTo>
                    <a:pt x="241" y="141"/>
                  </a:lnTo>
                  <a:lnTo>
                    <a:pt x="239" y="141"/>
                  </a:lnTo>
                  <a:lnTo>
                    <a:pt x="239" y="141"/>
                  </a:lnTo>
                  <a:lnTo>
                    <a:pt x="241" y="135"/>
                  </a:lnTo>
                  <a:lnTo>
                    <a:pt x="241" y="135"/>
                  </a:lnTo>
                  <a:lnTo>
                    <a:pt x="239" y="119"/>
                  </a:lnTo>
                  <a:lnTo>
                    <a:pt x="237" y="104"/>
                  </a:lnTo>
                  <a:lnTo>
                    <a:pt x="235" y="90"/>
                  </a:lnTo>
                  <a:lnTo>
                    <a:pt x="229" y="78"/>
                  </a:lnTo>
                  <a:lnTo>
                    <a:pt x="225" y="66"/>
                  </a:lnTo>
                  <a:lnTo>
                    <a:pt x="219" y="54"/>
                  </a:lnTo>
                  <a:lnTo>
                    <a:pt x="211" y="44"/>
                  </a:lnTo>
                  <a:lnTo>
                    <a:pt x="203" y="36"/>
                  </a:lnTo>
                  <a:lnTo>
                    <a:pt x="195" y="28"/>
                  </a:lnTo>
                  <a:lnTo>
                    <a:pt x="185" y="20"/>
                  </a:lnTo>
                  <a:lnTo>
                    <a:pt x="165" y="10"/>
                  </a:lnTo>
                  <a:lnTo>
                    <a:pt x="143" y="4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02" y="4"/>
                  </a:lnTo>
                  <a:lnTo>
                    <a:pt x="80" y="10"/>
                  </a:lnTo>
                  <a:lnTo>
                    <a:pt x="60" y="20"/>
                  </a:lnTo>
                  <a:lnTo>
                    <a:pt x="50" y="28"/>
                  </a:lnTo>
                  <a:lnTo>
                    <a:pt x="42" y="36"/>
                  </a:lnTo>
                  <a:lnTo>
                    <a:pt x="34" y="44"/>
                  </a:lnTo>
                  <a:lnTo>
                    <a:pt x="28" y="54"/>
                  </a:lnTo>
                  <a:lnTo>
                    <a:pt x="20" y="66"/>
                  </a:lnTo>
                  <a:lnTo>
                    <a:pt x="16" y="78"/>
                  </a:lnTo>
                  <a:lnTo>
                    <a:pt x="10" y="90"/>
                  </a:lnTo>
                  <a:lnTo>
                    <a:pt x="8" y="104"/>
                  </a:lnTo>
                  <a:lnTo>
                    <a:pt x="6" y="119"/>
                  </a:lnTo>
                  <a:lnTo>
                    <a:pt x="4" y="135"/>
                  </a:lnTo>
                  <a:lnTo>
                    <a:pt x="4" y="135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4" y="143"/>
                  </a:lnTo>
                  <a:lnTo>
                    <a:pt x="2" y="145"/>
                  </a:lnTo>
                  <a:lnTo>
                    <a:pt x="0" y="153"/>
                  </a:lnTo>
                  <a:lnTo>
                    <a:pt x="0" y="165"/>
                  </a:lnTo>
                  <a:lnTo>
                    <a:pt x="2" y="177"/>
                  </a:lnTo>
                  <a:lnTo>
                    <a:pt x="4" y="189"/>
                  </a:lnTo>
                  <a:lnTo>
                    <a:pt x="8" y="201"/>
                  </a:lnTo>
                  <a:lnTo>
                    <a:pt x="12" y="207"/>
                  </a:lnTo>
                  <a:lnTo>
                    <a:pt x="18" y="211"/>
                  </a:lnTo>
                  <a:lnTo>
                    <a:pt x="18" y="211"/>
                  </a:lnTo>
                  <a:close/>
                </a:path>
              </a:pathLst>
            </a:custGeom>
            <a:solidFill>
              <a:srgbClr val="FEBC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93"/>
            <p:cNvSpPr/>
            <p:nvPr/>
          </p:nvSpPr>
          <p:spPr bwMode="auto">
            <a:xfrm>
              <a:off x="11450638" y="1509713"/>
              <a:ext cx="390525" cy="511175"/>
            </a:xfrm>
            <a:custGeom>
              <a:avLst/>
              <a:gdLst>
                <a:gd name="T0" fmla="*/ 17 w 246"/>
                <a:gd name="T1" fmla="*/ 211 h 322"/>
                <a:gd name="T2" fmla="*/ 37 w 246"/>
                <a:gd name="T3" fmla="*/ 255 h 322"/>
                <a:gd name="T4" fmla="*/ 61 w 246"/>
                <a:gd name="T5" fmla="*/ 290 h 322"/>
                <a:gd name="T6" fmla="*/ 91 w 246"/>
                <a:gd name="T7" fmla="*/ 314 h 322"/>
                <a:gd name="T8" fmla="*/ 123 w 246"/>
                <a:gd name="T9" fmla="*/ 322 h 322"/>
                <a:gd name="T10" fmla="*/ 137 w 246"/>
                <a:gd name="T11" fmla="*/ 320 h 322"/>
                <a:gd name="T12" fmla="*/ 166 w 246"/>
                <a:gd name="T13" fmla="*/ 304 h 322"/>
                <a:gd name="T14" fmla="*/ 194 w 246"/>
                <a:gd name="T15" fmla="*/ 274 h 322"/>
                <a:gd name="T16" fmla="*/ 216 w 246"/>
                <a:gd name="T17" fmla="*/ 235 h 322"/>
                <a:gd name="T18" fmla="*/ 226 w 246"/>
                <a:gd name="T19" fmla="*/ 213 h 322"/>
                <a:gd name="T20" fmla="*/ 226 w 246"/>
                <a:gd name="T21" fmla="*/ 213 h 322"/>
                <a:gd name="T22" fmla="*/ 232 w 246"/>
                <a:gd name="T23" fmla="*/ 209 h 322"/>
                <a:gd name="T24" fmla="*/ 240 w 246"/>
                <a:gd name="T25" fmla="*/ 189 h 322"/>
                <a:gd name="T26" fmla="*/ 246 w 246"/>
                <a:gd name="T27" fmla="*/ 163 h 322"/>
                <a:gd name="T28" fmla="*/ 244 w 246"/>
                <a:gd name="T29" fmla="*/ 145 h 322"/>
                <a:gd name="T30" fmla="*/ 240 w 246"/>
                <a:gd name="T31" fmla="*/ 141 h 322"/>
                <a:gd name="T32" fmla="*/ 238 w 246"/>
                <a:gd name="T33" fmla="*/ 141 h 322"/>
                <a:gd name="T34" fmla="*/ 240 w 246"/>
                <a:gd name="T35" fmla="*/ 135 h 322"/>
                <a:gd name="T36" fmla="*/ 238 w 246"/>
                <a:gd name="T37" fmla="*/ 119 h 322"/>
                <a:gd name="T38" fmla="*/ 234 w 246"/>
                <a:gd name="T39" fmla="*/ 90 h 322"/>
                <a:gd name="T40" fmla="*/ 224 w 246"/>
                <a:gd name="T41" fmla="*/ 66 h 322"/>
                <a:gd name="T42" fmla="*/ 210 w 246"/>
                <a:gd name="T43" fmla="*/ 44 h 322"/>
                <a:gd name="T44" fmla="*/ 194 w 246"/>
                <a:gd name="T45" fmla="*/ 28 h 322"/>
                <a:gd name="T46" fmla="*/ 164 w 246"/>
                <a:gd name="T47" fmla="*/ 10 h 322"/>
                <a:gd name="T48" fmla="*/ 123 w 246"/>
                <a:gd name="T49" fmla="*/ 0 h 322"/>
                <a:gd name="T50" fmla="*/ 101 w 246"/>
                <a:gd name="T51" fmla="*/ 4 h 322"/>
                <a:gd name="T52" fmla="*/ 59 w 246"/>
                <a:gd name="T53" fmla="*/ 20 h 322"/>
                <a:gd name="T54" fmla="*/ 41 w 246"/>
                <a:gd name="T55" fmla="*/ 36 h 322"/>
                <a:gd name="T56" fmla="*/ 25 w 246"/>
                <a:gd name="T57" fmla="*/ 54 h 322"/>
                <a:gd name="T58" fmla="*/ 15 w 246"/>
                <a:gd name="T59" fmla="*/ 78 h 322"/>
                <a:gd name="T60" fmla="*/ 8 w 246"/>
                <a:gd name="T61" fmla="*/ 104 h 322"/>
                <a:gd name="T62" fmla="*/ 4 w 246"/>
                <a:gd name="T63" fmla="*/ 135 h 322"/>
                <a:gd name="T64" fmla="*/ 6 w 246"/>
                <a:gd name="T65" fmla="*/ 141 h 322"/>
                <a:gd name="T66" fmla="*/ 2 w 246"/>
                <a:gd name="T67" fmla="*/ 143 h 322"/>
                <a:gd name="T68" fmla="*/ 0 w 246"/>
                <a:gd name="T69" fmla="*/ 153 h 322"/>
                <a:gd name="T70" fmla="*/ 2 w 246"/>
                <a:gd name="T71" fmla="*/ 177 h 322"/>
                <a:gd name="T72" fmla="*/ 8 w 246"/>
                <a:gd name="T73" fmla="*/ 201 h 322"/>
                <a:gd name="T74" fmla="*/ 17 w 246"/>
                <a:gd name="T75" fmla="*/ 21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6" h="322">
                  <a:moveTo>
                    <a:pt x="17" y="211"/>
                  </a:moveTo>
                  <a:lnTo>
                    <a:pt x="17" y="211"/>
                  </a:lnTo>
                  <a:lnTo>
                    <a:pt x="27" y="235"/>
                  </a:lnTo>
                  <a:lnTo>
                    <a:pt x="37" y="255"/>
                  </a:lnTo>
                  <a:lnTo>
                    <a:pt x="49" y="274"/>
                  </a:lnTo>
                  <a:lnTo>
                    <a:pt x="61" y="290"/>
                  </a:lnTo>
                  <a:lnTo>
                    <a:pt x="77" y="304"/>
                  </a:lnTo>
                  <a:lnTo>
                    <a:pt x="91" y="314"/>
                  </a:lnTo>
                  <a:lnTo>
                    <a:pt x="107" y="320"/>
                  </a:lnTo>
                  <a:lnTo>
                    <a:pt x="123" y="322"/>
                  </a:lnTo>
                  <a:lnTo>
                    <a:pt x="123" y="322"/>
                  </a:lnTo>
                  <a:lnTo>
                    <a:pt x="137" y="320"/>
                  </a:lnTo>
                  <a:lnTo>
                    <a:pt x="153" y="314"/>
                  </a:lnTo>
                  <a:lnTo>
                    <a:pt x="166" y="304"/>
                  </a:lnTo>
                  <a:lnTo>
                    <a:pt x="182" y="290"/>
                  </a:lnTo>
                  <a:lnTo>
                    <a:pt x="194" y="274"/>
                  </a:lnTo>
                  <a:lnTo>
                    <a:pt x="206" y="255"/>
                  </a:lnTo>
                  <a:lnTo>
                    <a:pt x="216" y="235"/>
                  </a:lnTo>
                  <a:lnTo>
                    <a:pt x="226" y="213"/>
                  </a:lnTo>
                  <a:lnTo>
                    <a:pt x="226" y="213"/>
                  </a:lnTo>
                  <a:lnTo>
                    <a:pt x="226" y="213"/>
                  </a:lnTo>
                  <a:lnTo>
                    <a:pt x="226" y="213"/>
                  </a:lnTo>
                  <a:lnTo>
                    <a:pt x="228" y="211"/>
                  </a:lnTo>
                  <a:lnTo>
                    <a:pt x="232" y="209"/>
                  </a:lnTo>
                  <a:lnTo>
                    <a:pt x="236" y="201"/>
                  </a:lnTo>
                  <a:lnTo>
                    <a:pt x="240" y="189"/>
                  </a:lnTo>
                  <a:lnTo>
                    <a:pt x="244" y="177"/>
                  </a:lnTo>
                  <a:lnTo>
                    <a:pt x="246" y="163"/>
                  </a:lnTo>
                  <a:lnTo>
                    <a:pt x="246" y="153"/>
                  </a:lnTo>
                  <a:lnTo>
                    <a:pt x="244" y="145"/>
                  </a:lnTo>
                  <a:lnTo>
                    <a:pt x="242" y="143"/>
                  </a:lnTo>
                  <a:lnTo>
                    <a:pt x="240" y="141"/>
                  </a:lnTo>
                  <a:lnTo>
                    <a:pt x="240" y="141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40" y="135"/>
                  </a:lnTo>
                  <a:lnTo>
                    <a:pt x="240" y="135"/>
                  </a:lnTo>
                  <a:lnTo>
                    <a:pt x="238" y="119"/>
                  </a:lnTo>
                  <a:lnTo>
                    <a:pt x="236" y="104"/>
                  </a:lnTo>
                  <a:lnTo>
                    <a:pt x="234" y="90"/>
                  </a:lnTo>
                  <a:lnTo>
                    <a:pt x="228" y="78"/>
                  </a:lnTo>
                  <a:lnTo>
                    <a:pt x="224" y="66"/>
                  </a:lnTo>
                  <a:lnTo>
                    <a:pt x="218" y="54"/>
                  </a:lnTo>
                  <a:lnTo>
                    <a:pt x="210" y="44"/>
                  </a:lnTo>
                  <a:lnTo>
                    <a:pt x="202" y="36"/>
                  </a:lnTo>
                  <a:lnTo>
                    <a:pt x="194" y="28"/>
                  </a:lnTo>
                  <a:lnTo>
                    <a:pt x="184" y="20"/>
                  </a:lnTo>
                  <a:lnTo>
                    <a:pt x="164" y="10"/>
                  </a:lnTo>
                  <a:lnTo>
                    <a:pt x="143" y="4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01" y="4"/>
                  </a:lnTo>
                  <a:lnTo>
                    <a:pt x="79" y="10"/>
                  </a:lnTo>
                  <a:lnTo>
                    <a:pt x="59" y="20"/>
                  </a:lnTo>
                  <a:lnTo>
                    <a:pt x="49" y="28"/>
                  </a:lnTo>
                  <a:lnTo>
                    <a:pt x="41" y="36"/>
                  </a:lnTo>
                  <a:lnTo>
                    <a:pt x="33" y="44"/>
                  </a:lnTo>
                  <a:lnTo>
                    <a:pt x="25" y="54"/>
                  </a:lnTo>
                  <a:lnTo>
                    <a:pt x="19" y="66"/>
                  </a:lnTo>
                  <a:lnTo>
                    <a:pt x="15" y="78"/>
                  </a:lnTo>
                  <a:lnTo>
                    <a:pt x="10" y="90"/>
                  </a:lnTo>
                  <a:lnTo>
                    <a:pt x="8" y="104"/>
                  </a:lnTo>
                  <a:lnTo>
                    <a:pt x="6" y="119"/>
                  </a:lnTo>
                  <a:lnTo>
                    <a:pt x="4" y="135"/>
                  </a:lnTo>
                  <a:lnTo>
                    <a:pt x="4" y="135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2" y="143"/>
                  </a:lnTo>
                  <a:lnTo>
                    <a:pt x="2" y="145"/>
                  </a:lnTo>
                  <a:lnTo>
                    <a:pt x="0" y="153"/>
                  </a:lnTo>
                  <a:lnTo>
                    <a:pt x="0" y="165"/>
                  </a:lnTo>
                  <a:lnTo>
                    <a:pt x="2" y="177"/>
                  </a:lnTo>
                  <a:lnTo>
                    <a:pt x="4" y="189"/>
                  </a:lnTo>
                  <a:lnTo>
                    <a:pt x="8" y="201"/>
                  </a:lnTo>
                  <a:lnTo>
                    <a:pt x="11" y="207"/>
                  </a:lnTo>
                  <a:lnTo>
                    <a:pt x="17" y="211"/>
                  </a:lnTo>
                  <a:lnTo>
                    <a:pt x="17" y="211"/>
                  </a:lnTo>
                  <a:close/>
                </a:path>
              </a:pathLst>
            </a:custGeom>
            <a:solidFill>
              <a:srgbClr val="FEBC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94"/>
            <p:cNvSpPr>
              <a:spLocks noEditPoints="1"/>
            </p:cNvSpPr>
            <p:nvPr/>
          </p:nvSpPr>
          <p:spPr bwMode="auto">
            <a:xfrm>
              <a:off x="10421938" y="2017713"/>
              <a:ext cx="1579563" cy="735013"/>
            </a:xfrm>
            <a:custGeom>
              <a:avLst/>
              <a:gdLst>
                <a:gd name="T0" fmla="*/ 967 w 995"/>
                <a:gd name="T1" fmla="*/ 111 h 463"/>
                <a:gd name="T2" fmla="*/ 940 w 995"/>
                <a:gd name="T3" fmla="*/ 113 h 463"/>
                <a:gd name="T4" fmla="*/ 902 w 995"/>
                <a:gd name="T5" fmla="*/ 80 h 463"/>
                <a:gd name="T6" fmla="*/ 896 w 995"/>
                <a:gd name="T7" fmla="*/ 70 h 463"/>
                <a:gd name="T8" fmla="*/ 898 w 995"/>
                <a:gd name="T9" fmla="*/ 42 h 463"/>
                <a:gd name="T10" fmla="*/ 922 w 995"/>
                <a:gd name="T11" fmla="*/ 18 h 463"/>
                <a:gd name="T12" fmla="*/ 874 w 995"/>
                <a:gd name="T13" fmla="*/ 2 h 463"/>
                <a:gd name="T14" fmla="*/ 804 w 995"/>
                <a:gd name="T15" fmla="*/ 125 h 463"/>
                <a:gd name="T16" fmla="*/ 804 w 995"/>
                <a:gd name="T17" fmla="*/ 101 h 463"/>
                <a:gd name="T18" fmla="*/ 795 w 995"/>
                <a:gd name="T19" fmla="*/ 70 h 463"/>
                <a:gd name="T20" fmla="*/ 795 w 995"/>
                <a:gd name="T21" fmla="*/ 54 h 463"/>
                <a:gd name="T22" fmla="*/ 804 w 995"/>
                <a:gd name="T23" fmla="*/ 36 h 463"/>
                <a:gd name="T24" fmla="*/ 799 w 995"/>
                <a:gd name="T25" fmla="*/ 24 h 463"/>
                <a:gd name="T26" fmla="*/ 779 w 995"/>
                <a:gd name="T27" fmla="*/ 24 h 463"/>
                <a:gd name="T28" fmla="*/ 757 w 995"/>
                <a:gd name="T29" fmla="*/ 24 h 463"/>
                <a:gd name="T30" fmla="*/ 743 w 995"/>
                <a:gd name="T31" fmla="*/ 36 h 463"/>
                <a:gd name="T32" fmla="*/ 749 w 995"/>
                <a:gd name="T33" fmla="*/ 48 h 463"/>
                <a:gd name="T34" fmla="*/ 755 w 995"/>
                <a:gd name="T35" fmla="*/ 60 h 463"/>
                <a:gd name="T36" fmla="*/ 745 w 995"/>
                <a:gd name="T37" fmla="*/ 91 h 463"/>
                <a:gd name="T38" fmla="*/ 745 w 995"/>
                <a:gd name="T39" fmla="*/ 125 h 463"/>
                <a:gd name="T40" fmla="*/ 719 w 995"/>
                <a:gd name="T41" fmla="*/ 87 h 463"/>
                <a:gd name="T42" fmla="*/ 330 w 995"/>
                <a:gd name="T43" fmla="*/ 0 h 463"/>
                <a:gd name="T44" fmla="*/ 330 w 995"/>
                <a:gd name="T45" fmla="*/ 2 h 463"/>
                <a:gd name="T46" fmla="*/ 296 w 995"/>
                <a:gd name="T47" fmla="*/ 70 h 463"/>
                <a:gd name="T48" fmla="*/ 260 w 995"/>
                <a:gd name="T49" fmla="*/ 125 h 463"/>
                <a:gd name="T50" fmla="*/ 258 w 995"/>
                <a:gd name="T51" fmla="*/ 91 h 463"/>
                <a:gd name="T52" fmla="*/ 248 w 995"/>
                <a:gd name="T53" fmla="*/ 60 h 463"/>
                <a:gd name="T54" fmla="*/ 254 w 995"/>
                <a:gd name="T55" fmla="*/ 48 h 463"/>
                <a:gd name="T56" fmla="*/ 260 w 995"/>
                <a:gd name="T57" fmla="*/ 36 h 463"/>
                <a:gd name="T58" fmla="*/ 246 w 995"/>
                <a:gd name="T59" fmla="*/ 24 h 463"/>
                <a:gd name="T60" fmla="*/ 227 w 995"/>
                <a:gd name="T61" fmla="*/ 24 h 463"/>
                <a:gd name="T62" fmla="*/ 205 w 995"/>
                <a:gd name="T63" fmla="*/ 24 h 463"/>
                <a:gd name="T64" fmla="*/ 199 w 995"/>
                <a:gd name="T65" fmla="*/ 36 h 463"/>
                <a:gd name="T66" fmla="*/ 209 w 995"/>
                <a:gd name="T67" fmla="*/ 54 h 463"/>
                <a:gd name="T68" fmla="*/ 209 w 995"/>
                <a:gd name="T69" fmla="*/ 70 h 463"/>
                <a:gd name="T70" fmla="*/ 201 w 995"/>
                <a:gd name="T71" fmla="*/ 101 h 463"/>
                <a:gd name="T72" fmla="*/ 201 w 995"/>
                <a:gd name="T73" fmla="*/ 125 h 463"/>
                <a:gd name="T74" fmla="*/ 129 w 995"/>
                <a:gd name="T75" fmla="*/ 0 h 463"/>
                <a:gd name="T76" fmla="*/ 68 w 995"/>
                <a:gd name="T77" fmla="*/ 22 h 463"/>
                <a:gd name="T78" fmla="*/ 14 w 995"/>
                <a:gd name="T79" fmla="*/ 60 h 463"/>
                <a:gd name="T80" fmla="*/ 0 w 995"/>
                <a:gd name="T81" fmla="*/ 463 h 463"/>
                <a:gd name="T82" fmla="*/ 451 w 995"/>
                <a:gd name="T83" fmla="*/ 133 h 463"/>
                <a:gd name="T84" fmla="*/ 771 w 995"/>
                <a:gd name="T85" fmla="*/ 463 h 463"/>
                <a:gd name="T86" fmla="*/ 971 w 995"/>
                <a:gd name="T87" fmla="*/ 107 h 463"/>
                <a:gd name="T88" fmla="*/ 298 w 995"/>
                <a:gd name="T89" fmla="*/ 147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5" h="463">
                  <a:moveTo>
                    <a:pt x="971" y="107"/>
                  </a:moveTo>
                  <a:lnTo>
                    <a:pt x="971" y="107"/>
                  </a:lnTo>
                  <a:lnTo>
                    <a:pt x="967" y="111"/>
                  </a:lnTo>
                  <a:lnTo>
                    <a:pt x="961" y="113"/>
                  </a:lnTo>
                  <a:lnTo>
                    <a:pt x="951" y="115"/>
                  </a:lnTo>
                  <a:lnTo>
                    <a:pt x="940" y="113"/>
                  </a:lnTo>
                  <a:lnTo>
                    <a:pt x="934" y="111"/>
                  </a:lnTo>
                  <a:lnTo>
                    <a:pt x="930" y="107"/>
                  </a:lnTo>
                  <a:lnTo>
                    <a:pt x="902" y="80"/>
                  </a:lnTo>
                  <a:lnTo>
                    <a:pt x="902" y="80"/>
                  </a:lnTo>
                  <a:lnTo>
                    <a:pt x="898" y="74"/>
                  </a:lnTo>
                  <a:lnTo>
                    <a:pt x="896" y="70"/>
                  </a:lnTo>
                  <a:lnTo>
                    <a:pt x="894" y="58"/>
                  </a:lnTo>
                  <a:lnTo>
                    <a:pt x="896" y="48"/>
                  </a:lnTo>
                  <a:lnTo>
                    <a:pt x="898" y="42"/>
                  </a:lnTo>
                  <a:lnTo>
                    <a:pt x="902" y="38"/>
                  </a:lnTo>
                  <a:lnTo>
                    <a:pt x="922" y="18"/>
                  </a:lnTo>
                  <a:lnTo>
                    <a:pt x="922" y="18"/>
                  </a:lnTo>
                  <a:lnTo>
                    <a:pt x="900" y="10"/>
                  </a:lnTo>
                  <a:lnTo>
                    <a:pt x="874" y="2"/>
                  </a:lnTo>
                  <a:lnTo>
                    <a:pt x="874" y="2"/>
                  </a:lnTo>
                  <a:lnTo>
                    <a:pt x="840" y="68"/>
                  </a:lnTo>
                  <a:lnTo>
                    <a:pt x="820" y="101"/>
                  </a:lnTo>
                  <a:lnTo>
                    <a:pt x="804" y="125"/>
                  </a:lnTo>
                  <a:lnTo>
                    <a:pt x="804" y="125"/>
                  </a:lnTo>
                  <a:lnTo>
                    <a:pt x="804" y="101"/>
                  </a:lnTo>
                  <a:lnTo>
                    <a:pt x="804" y="101"/>
                  </a:lnTo>
                  <a:lnTo>
                    <a:pt x="802" y="91"/>
                  </a:lnTo>
                  <a:lnTo>
                    <a:pt x="799" y="80"/>
                  </a:lnTo>
                  <a:lnTo>
                    <a:pt x="795" y="70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5" y="54"/>
                  </a:lnTo>
                  <a:lnTo>
                    <a:pt x="799" y="48"/>
                  </a:lnTo>
                  <a:lnTo>
                    <a:pt x="802" y="44"/>
                  </a:lnTo>
                  <a:lnTo>
                    <a:pt x="804" y="36"/>
                  </a:lnTo>
                  <a:lnTo>
                    <a:pt x="804" y="36"/>
                  </a:lnTo>
                  <a:lnTo>
                    <a:pt x="804" y="28"/>
                  </a:lnTo>
                  <a:lnTo>
                    <a:pt x="799" y="24"/>
                  </a:lnTo>
                  <a:lnTo>
                    <a:pt x="791" y="24"/>
                  </a:lnTo>
                  <a:lnTo>
                    <a:pt x="779" y="24"/>
                  </a:lnTo>
                  <a:lnTo>
                    <a:pt x="779" y="24"/>
                  </a:lnTo>
                  <a:lnTo>
                    <a:pt x="771" y="24"/>
                  </a:lnTo>
                  <a:lnTo>
                    <a:pt x="771" y="24"/>
                  </a:lnTo>
                  <a:lnTo>
                    <a:pt x="757" y="24"/>
                  </a:lnTo>
                  <a:lnTo>
                    <a:pt x="749" y="24"/>
                  </a:lnTo>
                  <a:lnTo>
                    <a:pt x="745" y="28"/>
                  </a:lnTo>
                  <a:lnTo>
                    <a:pt x="743" y="36"/>
                  </a:lnTo>
                  <a:lnTo>
                    <a:pt x="743" y="36"/>
                  </a:lnTo>
                  <a:lnTo>
                    <a:pt x="745" y="44"/>
                  </a:lnTo>
                  <a:lnTo>
                    <a:pt x="749" y="48"/>
                  </a:lnTo>
                  <a:lnTo>
                    <a:pt x="753" y="54"/>
                  </a:lnTo>
                  <a:lnTo>
                    <a:pt x="755" y="60"/>
                  </a:lnTo>
                  <a:lnTo>
                    <a:pt x="755" y="60"/>
                  </a:lnTo>
                  <a:lnTo>
                    <a:pt x="753" y="70"/>
                  </a:lnTo>
                  <a:lnTo>
                    <a:pt x="749" y="80"/>
                  </a:lnTo>
                  <a:lnTo>
                    <a:pt x="745" y="91"/>
                  </a:lnTo>
                  <a:lnTo>
                    <a:pt x="745" y="101"/>
                  </a:lnTo>
                  <a:lnTo>
                    <a:pt x="745" y="101"/>
                  </a:lnTo>
                  <a:lnTo>
                    <a:pt x="745" y="125"/>
                  </a:lnTo>
                  <a:lnTo>
                    <a:pt x="745" y="125"/>
                  </a:lnTo>
                  <a:lnTo>
                    <a:pt x="733" y="109"/>
                  </a:lnTo>
                  <a:lnTo>
                    <a:pt x="719" y="87"/>
                  </a:lnTo>
                  <a:lnTo>
                    <a:pt x="691" y="36"/>
                  </a:lnTo>
                  <a:lnTo>
                    <a:pt x="673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2"/>
                  </a:lnTo>
                  <a:lnTo>
                    <a:pt x="330" y="2"/>
                  </a:lnTo>
                  <a:lnTo>
                    <a:pt x="328" y="4"/>
                  </a:lnTo>
                  <a:lnTo>
                    <a:pt x="328" y="4"/>
                  </a:lnTo>
                  <a:lnTo>
                    <a:pt x="296" y="70"/>
                  </a:lnTo>
                  <a:lnTo>
                    <a:pt x="276" y="101"/>
                  </a:lnTo>
                  <a:lnTo>
                    <a:pt x="260" y="125"/>
                  </a:lnTo>
                  <a:lnTo>
                    <a:pt x="260" y="125"/>
                  </a:lnTo>
                  <a:lnTo>
                    <a:pt x="260" y="101"/>
                  </a:lnTo>
                  <a:lnTo>
                    <a:pt x="260" y="101"/>
                  </a:lnTo>
                  <a:lnTo>
                    <a:pt x="258" y="91"/>
                  </a:lnTo>
                  <a:lnTo>
                    <a:pt x="254" y="80"/>
                  </a:lnTo>
                  <a:lnTo>
                    <a:pt x="250" y="70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50" y="54"/>
                  </a:lnTo>
                  <a:lnTo>
                    <a:pt x="254" y="48"/>
                  </a:lnTo>
                  <a:lnTo>
                    <a:pt x="258" y="44"/>
                  </a:lnTo>
                  <a:lnTo>
                    <a:pt x="260" y="36"/>
                  </a:lnTo>
                  <a:lnTo>
                    <a:pt x="260" y="36"/>
                  </a:lnTo>
                  <a:lnTo>
                    <a:pt x="260" y="28"/>
                  </a:lnTo>
                  <a:lnTo>
                    <a:pt x="254" y="24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34" y="24"/>
                  </a:lnTo>
                  <a:lnTo>
                    <a:pt x="227" y="24"/>
                  </a:lnTo>
                  <a:lnTo>
                    <a:pt x="227" y="24"/>
                  </a:lnTo>
                  <a:lnTo>
                    <a:pt x="213" y="24"/>
                  </a:lnTo>
                  <a:lnTo>
                    <a:pt x="205" y="24"/>
                  </a:lnTo>
                  <a:lnTo>
                    <a:pt x="201" y="28"/>
                  </a:lnTo>
                  <a:lnTo>
                    <a:pt x="199" y="36"/>
                  </a:lnTo>
                  <a:lnTo>
                    <a:pt x="199" y="36"/>
                  </a:lnTo>
                  <a:lnTo>
                    <a:pt x="201" y="44"/>
                  </a:lnTo>
                  <a:lnTo>
                    <a:pt x="205" y="48"/>
                  </a:lnTo>
                  <a:lnTo>
                    <a:pt x="209" y="54"/>
                  </a:lnTo>
                  <a:lnTo>
                    <a:pt x="211" y="60"/>
                  </a:lnTo>
                  <a:lnTo>
                    <a:pt x="211" y="60"/>
                  </a:lnTo>
                  <a:lnTo>
                    <a:pt x="209" y="70"/>
                  </a:lnTo>
                  <a:lnTo>
                    <a:pt x="205" y="80"/>
                  </a:lnTo>
                  <a:lnTo>
                    <a:pt x="201" y="91"/>
                  </a:lnTo>
                  <a:lnTo>
                    <a:pt x="201" y="101"/>
                  </a:lnTo>
                  <a:lnTo>
                    <a:pt x="201" y="101"/>
                  </a:lnTo>
                  <a:lnTo>
                    <a:pt x="201" y="125"/>
                  </a:lnTo>
                  <a:lnTo>
                    <a:pt x="201" y="125"/>
                  </a:lnTo>
                  <a:lnTo>
                    <a:pt x="183" y="101"/>
                  </a:lnTo>
                  <a:lnTo>
                    <a:pt x="163" y="66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95" y="10"/>
                  </a:lnTo>
                  <a:lnTo>
                    <a:pt x="68" y="22"/>
                  </a:lnTo>
                  <a:lnTo>
                    <a:pt x="44" y="36"/>
                  </a:lnTo>
                  <a:lnTo>
                    <a:pt x="26" y="48"/>
                  </a:lnTo>
                  <a:lnTo>
                    <a:pt x="14" y="60"/>
                  </a:lnTo>
                  <a:lnTo>
                    <a:pt x="6" y="70"/>
                  </a:lnTo>
                  <a:lnTo>
                    <a:pt x="0" y="80"/>
                  </a:lnTo>
                  <a:lnTo>
                    <a:pt x="0" y="463"/>
                  </a:lnTo>
                  <a:lnTo>
                    <a:pt x="227" y="463"/>
                  </a:lnTo>
                  <a:lnTo>
                    <a:pt x="451" y="463"/>
                  </a:lnTo>
                  <a:lnTo>
                    <a:pt x="451" y="133"/>
                  </a:lnTo>
                  <a:lnTo>
                    <a:pt x="544" y="133"/>
                  </a:lnTo>
                  <a:lnTo>
                    <a:pt x="544" y="463"/>
                  </a:lnTo>
                  <a:lnTo>
                    <a:pt x="771" y="463"/>
                  </a:lnTo>
                  <a:lnTo>
                    <a:pt x="995" y="463"/>
                  </a:lnTo>
                  <a:lnTo>
                    <a:pt x="995" y="83"/>
                  </a:lnTo>
                  <a:lnTo>
                    <a:pt x="971" y="107"/>
                  </a:lnTo>
                  <a:close/>
                  <a:moveTo>
                    <a:pt x="401" y="201"/>
                  </a:moveTo>
                  <a:lnTo>
                    <a:pt x="298" y="201"/>
                  </a:lnTo>
                  <a:lnTo>
                    <a:pt x="298" y="147"/>
                  </a:lnTo>
                  <a:lnTo>
                    <a:pt x="401" y="147"/>
                  </a:lnTo>
                  <a:lnTo>
                    <a:pt x="401" y="201"/>
                  </a:lnTo>
                  <a:close/>
                </a:path>
              </a:pathLst>
            </a:custGeom>
            <a:solidFill>
              <a:srgbClr val="793E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接连接符 32"/>
          <p:cNvCxnSpPr/>
          <p:nvPr/>
        </p:nvCxnSpPr>
        <p:spPr>
          <a:xfrm>
            <a:off x="15334" y="509276"/>
            <a:ext cx="12192001" cy="0"/>
          </a:xfrm>
          <a:prstGeom prst="line">
            <a:avLst/>
          </a:prstGeom>
          <a:ln w="31750">
            <a:solidFill>
              <a:srgbClr val="793E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/>
          <a:srcRect l="3850" t="84680" r="32072" b="10267"/>
          <a:stretch>
            <a:fillRect/>
          </a:stretch>
        </p:blipFill>
        <p:spPr>
          <a:xfrm>
            <a:off x="820" y="-16164"/>
            <a:ext cx="12206515" cy="485334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1623289" y="641708"/>
            <a:ext cx="3471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</a:t>
            </a:r>
            <a:r>
              <a:rPr lang="en-US" altLang="zh-CN" sz="28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8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2000" dirty="0"/>
          </a:p>
        </p:txBody>
      </p:sp>
      <p:sp>
        <p:nvSpPr>
          <p:cNvPr id="56" name="泪滴形 55"/>
          <p:cNvSpPr/>
          <p:nvPr/>
        </p:nvSpPr>
        <p:spPr>
          <a:xfrm rot="18900000">
            <a:off x="432503" y="335831"/>
            <a:ext cx="1246203" cy="1284497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泪滴形 56"/>
          <p:cNvSpPr/>
          <p:nvPr/>
        </p:nvSpPr>
        <p:spPr>
          <a:xfrm rot="18900000">
            <a:off x="546179" y="457400"/>
            <a:ext cx="998806" cy="998806"/>
          </a:xfrm>
          <a:prstGeom prst="teardrop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834494" y="636369"/>
            <a:ext cx="396792" cy="614761"/>
            <a:chOff x="8875713" y="962025"/>
            <a:chExt cx="1416050" cy="2193926"/>
          </a:xfrm>
          <a:solidFill>
            <a:schemeClr val="bg1"/>
          </a:solidFill>
        </p:grpSpPr>
        <p:sp>
          <p:nvSpPr>
            <p:cNvPr id="60" name="Freeform 15"/>
            <p:cNvSpPr/>
            <p:nvPr/>
          </p:nvSpPr>
          <p:spPr bwMode="auto">
            <a:xfrm>
              <a:off x="9294813" y="2566988"/>
              <a:ext cx="592138" cy="588963"/>
            </a:xfrm>
            <a:custGeom>
              <a:avLst/>
              <a:gdLst>
                <a:gd name="T0" fmla="*/ 0 w 373"/>
                <a:gd name="T1" fmla="*/ 284 h 371"/>
                <a:gd name="T2" fmla="*/ 0 w 373"/>
                <a:gd name="T3" fmla="*/ 284 h 371"/>
                <a:gd name="T4" fmla="*/ 0 w 373"/>
                <a:gd name="T5" fmla="*/ 302 h 371"/>
                <a:gd name="T6" fmla="*/ 6 w 373"/>
                <a:gd name="T7" fmla="*/ 319 h 371"/>
                <a:gd name="T8" fmla="*/ 12 w 373"/>
                <a:gd name="T9" fmla="*/ 333 h 371"/>
                <a:gd name="T10" fmla="*/ 22 w 373"/>
                <a:gd name="T11" fmla="*/ 345 h 371"/>
                <a:gd name="T12" fmla="*/ 36 w 373"/>
                <a:gd name="T13" fmla="*/ 355 h 371"/>
                <a:gd name="T14" fmla="*/ 49 w 373"/>
                <a:gd name="T15" fmla="*/ 363 h 371"/>
                <a:gd name="T16" fmla="*/ 65 w 373"/>
                <a:gd name="T17" fmla="*/ 369 h 371"/>
                <a:gd name="T18" fmla="*/ 81 w 373"/>
                <a:gd name="T19" fmla="*/ 371 h 371"/>
                <a:gd name="T20" fmla="*/ 81 w 373"/>
                <a:gd name="T21" fmla="*/ 371 h 371"/>
                <a:gd name="T22" fmla="*/ 290 w 373"/>
                <a:gd name="T23" fmla="*/ 371 h 371"/>
                <a:gd name="T24" fmla="*/ 290 w 373"/>
                <a:gd name="T25" fmla="*/ 371 h 371"/>
                <a:gd name="T26" fmla="*/ 290 w 373"/>
                <a:gd name="T27" fmla="*/ 371 h 371"/>
                <a:gd name="T28" fmla="*/ 306 w 373"/>
                <a:gd name="T29" fmla="*/ 369 h 371"/>
                <a:gd name="T30" fmla="*/ 322 w 373"/>
                <a:gd name="T31" fmla="*/ 363 h 371"/>
                <a:gd name="T32" fmla="*/ 336 w 373"/>
                <a:gd name="T33" fmla="*/ 355 h 371"/>
                <a:gd name="T34" fmla="*/ 349 w 373"/>
                <a:gd name="T35" fmla="*/ 345 h 371"/>
                <a:gd name="T36" fmla="*/ 359 w 373"/>
                <a:gd name="T37" fmla="*/ 333 h 371"/>
                <a:gd name="T38" fmla="*/ 367 w 373"/>
                <a:gd name="T39" fmla="*/ 319 h 371"/>
                <a:gd name="T40" fmla="*/ 371 w 373"/>
                <a:gd name="T41" fmla="*/ 302 h 371"/>
                <a:gd name="T42" fmla="*/ 373 w 373"/>
                <a:gd name="T43" fmla="*/ 284 h 371"/>
                <a:gd name="T44" fmla="*/ 373 w 373"/>
                <a:gd name="T45" fmla="*/ 0 h 371"/>
                <a:gd name="T46" fmla="*/ 0 w 373"/>
                <a:gd name="T47" fmla="*/ 0 h 371"/>
                <a:gd name="T48" fmla="*/ 0 w 373"/>
                <a:gd name="T49" fmla="*/ 284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3" h="371">
                  <a:moveTo>
                    <a:pt x="0" y="284"/>
                  </a:moveTo>
                  <a:lnTo>
                    <a:pt x="0" y="284"/>
                  </a:lnTo>
                  <a:lnTo>
                    <a:pt x="0" y="302"/>
                  </a:lnTo>
                  <a:lnTo>
                    <a:pt x="6" y="319"/>
                  </a:lnTo>
                  <a:lnTo>
                    <a:pt x="12" y="333"/>
                  </a:lnTo>
                  <a:lnTo>
                    <a:pt x="22" y="345"/>
                  </a:lnTo>
                  <a:lnTo>
                    <a:pt x="36" y="355"/>
                  </a:lnTo>
                  <a:lnTo>
                    <a:pt x="49" y="363"/>
                  </a:lnTo>
                  <a:lnTo>
                    <a:pt x="65" y="369"/>
                  </a:lnTo>
                  <a:lnTo>
                    <a:pt x="81" y="371"/>
                  </a:lnTo>
                  <a:lnTo>
                    <a:pt x="81" y="371"/>
                  </a:lnTo>
                  <a:lnTo>
                    <a:pt x="290" y="371"/>
                  </a:lnTo>
                  <a:lnTo>
                    <a:pt x="290" y="371"/>
                  </a:lnTo>
                  <a:lnTo>
                    <a:pt x="290" y="371"/>
                  </a:lnTo>
                  <a:lnTo>
                    <a:pt x="306" y="369"/>
                  </a:lnTo>
                  <a:lnTo>
                    <a:pt x="322" y="363"/>
                  </a:lnTo>
                  <a:lnTo>
                    <a:pt x="336" y="355"/>
                  </a:lnTo>
                  <a:lnTo>
                    <a:pt x="349" y="345"/>
                  </a:lnTo>
                  <a:lnTo>
                    <a:pt x="359" y="333"/>
                  </a:lnTo>
                  <a:lnTo>
                    <a:pt x="367" y="319"/>
                  </a:lnTo>
                  <a:lnTo>
                    <a:pt x="371" y="302"/>
                  </a:lnTo>
                  <a:lnTo>
                    <a:pt x="373" y="284"/>
                  </a:lnTo>
                  <a:lnTo>
                    <a:pt x="373" y="0"/>
                  </a:lnTo>
                  <a:lnTo>
                    <a:pt x="0" y="0"/>
                  </a:lnTo>
                  <a:lnTo>
                    <a:pt x="0" y="2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6"/>
            <p:cNvSpPr>
              <a:spLocks noEditPoints="1"/>
            </p:cNvSpPr>
            <p:nvPr/>
          </p:nvSpPr>
          <p:spPr bwMode="auto">
            <a:xfrm>
              <a:off x="8875713" y="962025"/>
              <a:ext cx="1416050" cy="1547813"/>
            </a:xfrm>
            <a:custGeom>
              <a:avLst/>
              <a:gdLst>
                <a:gd name="T0" fmla="*/ 479 w 892"/>
                <a:gd name="T1" fmla="*/ 557 h 975"/>
                <a:gd name="T2" fmla="*/ 499 w 892"/>
                <a:gd name="T3" fmla="*/ 606 h 975"/>
                <a:gd name="T4" fmla="*/ 495 w 892"/>
                <a:gd name="T5" fmla="*/ 675 h 975"/>
                <a:gd name="T6" fmla="*/ 465 w 892"/>
                <a:gd name="T7" fmla="*/ 723 h 975"/>
                <a:gd name="T8" fmla="*/ 436 w 892"/>
                <a:gd name="T9" fmla="*/ 727 h 975"/>
                <a:gd name="T10" fmla="*/ 400 w 892"/>
                <a:gd name="T11" fmla="*/ 689 h 975"/>
                <a:gd name="T12" fmla="*/ 390 w 892"/>
                <a:gd name="T13" fmla="*/ 626 h 975"/>
                <a:gd name="T14" fmla="*/ 418 w 892"/>
                <a:gd name="T15" fmla="*/ 555 h 975"/>
                <a:gd name="T16" fmla="*/ 390 w 892"/>
                <a:gd name="T17" fmla="*/ 555 h 975"/>
                <a:gd name="T18" fmla="*/ 343 w 892"/>
                <a:gd name="T19" fmla="*/ 583 h 975"/>
                <a:gd name="T20" fmla="*/ 329 w 892"/>
                <a:gd name="T21" fmla="*/ 975 h 975"/>
                <a:gd name="T22" fmla="*/ 564 w 892"/>
                <a:gd name="T23" fmla="*/ 600 h 975"/>
                <a:gd name="T24" fmla="*/ 529 w 892"/>
                <a:gd name="T25" fmla="*/ 557 h 975"/>
                <a:gd name="T26" fmla="*/ 892 w 892"/>
                <a:gd name="T27" fmla="*/ 446 h 975"/>
                <a:gd name="T28" fmla="*/ 872 w 892"/>
                <a:gd name="T29" fmla="*/ 312 h 975"/>
                <a:gd name="T30" fmla="*/ 791 w 892"/>
                <a:gd name="T31" fmla="*/ 162 h 975"/>
                <a:gd name="T32" fmla="*/ 659 w 892"/>
                <a:gd name="T33" fmla="*/ 54 h 975"/>
                <a:gd name="T34" fmla="*/ 491 w 892"/>
                <a:gd name="T35" fmla="*/ 2 h 975"/>
                <a:gd name="T36" fmla="*/ 357 w 892"/>
                <a:gd name="T37" fmla="*/ 10 h 975"/>
                <a:gd name="T38" fmla="*/ 197 w 892"/>
                <a:gd name="T39" fmla="*/ 77 h 975"/>
                <a:gd name="T40" fmla="*/ 77 w 892"/>
                <a:gd name="T41" fmla="*/ 196 h 975"/>
                <a:gd name="T42" fmla="*/ 10 w 892"/>
                <a:gd name="T43" fmla="*/ 354 h 975"/>
                <a:gd name="T44" fmla="*/ 2 w 892"/>
                <a:gd name="T45" fmla="*/ 466 h 975"/>
                <a:gd name="T46" fmla="*/ 2 w 892"/>
                <a:gd name="T47" fmla="*/ 521 h 975"/>
                <a:gd name="T48" fmla="*/ 45 w 892"/>
                <a:gd name="T49" fmla="*/ 646 h 975"/>
                <a:gd name="T50" fmla="*/ 128 w 892"/>
                <a:gd name="T51" fmla="*/ 770 h 975"/>
                <a:gd name="T52" fmla="*/ 201 w 892"/>
                <a:gd name="T53" fmla="*/ 845 h 975"/>
                <a:gd name="T54" fmla="*/ 242 w 892"/>
                <a:gd name="T55" fmla="*/ 916 h 975"/>
                <a:gd name="T56" fmla="*/ 252 w 892"/>
                <a:gd name="T57" fmla="*/ 975 h 975"/>
                <a:gd name="T58" fmla="*/ 294 w 892"/>
                <a:gd name="T59" fmla="*/ 614 h 975"/>
                <a:gd name="T60" fmla="*/ 315 w 892"/>
                <a:gd name="T61" fmla="*/ 561 h 975"/>
                <a:gd name="T62" fmla="*/ 384 w 892"/>
                <a:gd name="T63" fmla="*/ 519 h 975"/>
                <a:gd name="T64" fmla="*/ 428 w 892"/>
                <a:gd name="T65" fmla="*/ 521 h 975"/>
                <a:gd name="T66" fmla="*/ 463 w 892"/>
                <a:gd name="T67" fmla="*/ 525 h 975"/>
                <a:gd name="T68" fmla="*/ 505 w 892"/>
                <a:gd name="T69" fmla="*/ 517 h 975"/>
                <a:gd name="T70" fmla="*/ 572 w 892"/>
                <a:gd name="T71" fmla="*/ 541 h 975"/>
                <a:gd name="T72" fmla="*/ 602 w 892"/>
                <a:gd name="T73" fmla="*/ 620 h 975"/>
                <a:gd name="T74" fmla="*/ 641 w 892"/>
                <a:gd name="T75" fmla="*/ 975 h 975"/>
                <a:gd name="T76" fmla="*/ 659 w 892"/>
                <a:gd name="T77" fmla="*/ 898 h 975"/>
                <a:gd name="T78" fmla="*/ 704 w 892"/>
                <a:gd name="T79" fmla="*/ 831 h 975"/>
                <a:gd name="T80" fmla="*/ 799 w 892"/>
                <a:gd name="T81" fmla="*/ 725 h 975"/>
                <a:gd name="T82" fmla="*/ 862 w 892"/>
                <a:gd name="T83" fmla="*/ 616 h 975"/>
                <a:gd name="T84" fmla="*/ 892 w 892"/>
                <a:gd name="T85" fmla="*/ 488 h 975"/>
                <a:gd name="T86" fmla="*/ 892 w 892"/>
                <a:gd name="T87" fmla="*/ 446 h 975"/>
                <a:gd name="T88" fmla="*/ 463 w 892"/>
                <a:gd name="T89" fmla="*/ 610 h 975"/>
                <a:gd name="T90" fmla="*/ 448 w 892"/>
                <a:gd name="T91" fmla="*/ 575 h 975"/>
                <a:gd name="T92" fmla="*/ 426 w 892"/>
                <a:gd name="T93" fmla="*/ 626 h 975"/>
                <a:gd name="T94" fmla="*/ 434 w 892"/>
                <a:gd name="T95" fmla="*/ 677 h 975"/>
                <a:gd name="T96" fmla="*/ 448 w 892"/>
                <a:gd name="T97" fmla="*/ 689 h 975"/>
                <a:gd name="T98" fmla="*/ 463 w 892"/>
                <a:gd name="T99" fmla="*/ 644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75">
                  <a:moveTo>
                    <a:pt x="505" y="553"/>
                  </a:moveTo>
                  <a:lnTo>
                    <a:pt x="505" y="553"/>
                  </a:lnTo>
                  <a:lnTo>
                    <a:pt x="493" y="553"/>
                  </a:lnTo>
                  <a:lnTo>
                    <a:pt x="479" y="557"/>
                  </a:lnTo>
                  <a:lnTo>
                    <a:pt x="479" y="557"/>
                  </a:lnTo>
                  <a:lnTo>
                    <a:pt x="489" y="571"/>
                  </a:lnTo>
                  <a:lnTo>
                    <a:pt x="495" y="588"/>
                  </a:lnTo>
                  <a:lnTo>
                    <a:pt x="499" y="606"/>
                  </a:lnTo>
                  <a:lnTo>
                    <a:pt x="499" y="626"/>
                  </a:lnTo>
                  <a:lnTo>
                    <a:pt x="499" y="626"/>
                  </a:lnTo>
                  <a:lnTo>
                    <a:pt x="499" y="652"/>
                  </a:lnTo>
                  <a:lnTo>
                    <a:pt x="495" y="675"/>
                  </a:lnTo>
                  <a:lnTo>
                    <a:pt x="489" y="691"/>
                  </a:lnTo>
                  <a:lnTo>
                    <a:pt x="481" y="705"/>
                  </a:lnTo>
                  <a:lnTo>
                    <a:pt x="473" y="715"/>
                  </a:lnTo>
                  <a:lnTo>
                    <a:pt x="465" y="723"/>
                  </a:lnTo>
                  <a:lnTo>
                    <a:pt x="454" y="727"/>
                  </a:lnTo>
                  <a:lnTo>
                    <a:pt x="446" y="729"/>
                  </a:lnTo>
                  <a:lnTo>
                    <a:pt x="446" y="729"/>
                  </a:lnTo>
                  <a:lnTo>
                    <a:pt x="436" y="727"/>
                  </a:lnTo>
                  <a:lnTo>
                    <a:pt x="426" y="723"/>
                  </a:lnTo>
                  <a:lnTo>
                    <a:pt x="416" y="715"/>
                  </a:lnTo>
                  <a:lnTo>
                    <a:pt x="408" y="703"/>
                  </a:lnTo>
                  <a:lnTo>
                    <a:pt x="400" y="689"/>
                  </a:lnTo>
                  <a:lnTo>
                    <a:pt x="396" y="673"/>
                  </a:lnTo>
                  <a:lnTo>
                    <a:pt x="392" y="650"/>
                  </a:lnTo>
                  <a:lnTo>
                    <a:pt x="390" y="626"/>
                  </a:lnTo>
                  <a:lnTo>
                    <a:pt x="390" y="626"/>
                  </a:lnTo>
                  <a:lnTo>
                    <a:pt x="392" y="606"/>
                  </a:lnTo>
                  <a:lnTo>
                    <a:pt x="398" y="588"/>
                  </a:lnTo>
                  <a:lnTo>
                    <a:pt x="406" y="569"/>
                  </a:lnTo>
                  <a:lnTo>
                    <a:pt x="418" y="555"/>
                  </a:lnTo>
                  <a:lnTo>
                    <a:pt x="418" y="555"/>
                  </a:lnTo>
                  <a:lnTo>
                    <a:pt x="402" y="553"/>
                  </a:lnTo>
                  <a:lnTo>
                    <a:pt x="402" y="553"/>
                  </a:lnTo>
                  <a:lnTo>
                    <a:pt x="390" y="555"/>
                  </a:lnTo>
                  <a:lnTo>
                    <a:pt x="375" y="559"/>
                  </a:lnTo>
                  <a:lnTo>
                    <a:pt x="363" y="565"/>
                  </a:lnTo>
                  <a:lnTo>
                    <a:pt x="353" y="573"/>
                  </a:lnTo>
                  <a:lnTo>
                    <a:pt x="343" y="583"/>
                  </a:lnTo>
                  <a:lnTo>
                    <a:pt x="337" y="596"/>
                  </a:lnTo>
                  <a:lnTo>
                    <a:pt x="331" y="610"/>
                  </a:lnTo>
                  <a:lnTo>
                    <a:pt x="329" y="626"/>
                  </a:lnTo>
                  <a:lnTo>
                    <a:pt x="329" y="975"/>
                  </a:lnTo>
                  <a:lnTo>
                    <a:pt x="566" y="975"/>
                  </a:lnTo>
                  <a:lnTo>
                    <a:pt x="566" y="620"/>
                  </a:lnTo>
                  <a:lnTo>
                    <a:pt x="566" y="620"/>
                  </a:lnTo>
                  <a:lnTo>
                    <a:pt x="564" y="600"/>
                  </a:lnTo>
                  <a:lnTo>
                    <a:pt x="558" y="583"/>
                  </a:lnTo>
                  <a:lnTo>
                    <a:pt x="550" y="571"/>
                  </a:lnTo>
                  <a:lnTo>
                    <a:pt x="542" y="563"/>
                  </a:lnTo>
                  <a:lnTo>
                    <a:pt x="529" y="557"/>
                  </a:lnTo>
                  <a:lnTo>
                    <a:pt x="521" y="555"/>
                  </a:lnTo>
                  <a:lnTo>
                    <a:pt x="505" y="553"/>
                  </a:lnTo>
                  <a:lnTo>
                    <a:pt x="505" y="553"/>
                  </a:lnTo>
                  <a:close/>
                  <a:moveTo>
                    <a:pt x="892" y="446"/>
                  </a:moveTo>
                  <a:lnTo>
                    <a:pt x="892" y="446"/>
                  </a:lnTo>
                  <a:lnTo>
                    <a:pt x="890" y="399"/>
                  </a:lnTo>
                  <a:lnTo>
                    <a:pt x="882" y="354"/>
                  </a:lnTo>
                  <a:lnTo>
                    <a:pt x="872" y="312"/>
                  </a:lnTo>
                  <a:lnTo>
                    <a:pt x="856" y="271"/>
                  </a:lnTo>
                  <a:lnTo>
                    <a:pt x="838" y="233"/>
                  </a:lnTo>
                  <a:lnTo>
                    <a:pt x="815" y="196"/>
                  </a:lnTo>
                  <a:lnTo>
                    <a:pt x="791" y="162"/>
                  </a:lnTo>
                  <a:lnTo>
                    <a:pt x="761" y="129"/>
                  </a:lnTo>
                  <a:lnTo>
                    <a:pt x="730" y="101"/>
                  </a:lnTo>
                  <a:lnTo>
                    <a:pt x="696" y="77"/>
                  </a:lnTo>
                  <a:lnTo>
                    <a:pt x="659" y="54"/>
                  </a:lnTo>
                  <a:lnTo>
                    <a:pt x="621" y="34"/>
                  </a:lnTo>
                  <a:lnTo>
                    <a:pt x="578" y="20"/>
                  </a:lnTo>
                  <a:lnTo>
                    <a:pt x="536" y="10"/>
                  </a:lnTo>
                  <a:lnTo>
                    <a:pt x="491" y="2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02" y="2"/>
                  </a:lnTo>
                  <a:lnTo>
                    <a:pt x="357" y="10"/>
                  </a:lnTo>
                  <a:lnTo>
                    <a:pt x="315" y="20"/>
                  </a:lnTo>
                  <a:lnTo>
                    <a:pt x="272" y="34"/>
                  </a:lnTo>
                  <a:lnTo>
                    <a:pt x="233" y="54"/>
                  </a:lnTo>
                  <a:lnTo>
                    <a:pt x="197" y="77"/>
                  </a:lnTo>
                  <a:lnTo>
                    <a:pt x="163" y="101"/>
                  </a:lnTo>
                  <a:lnTo>
                    <a:pt x="132" y="129"/>
                  </a:lnTo>
                  <a:lnTo>
                    <a:pt x="102" y="162"/>
                  </a:lnTo>
                  <a:lnTo>
                    <a:pt x="77" y="196"/>
                  </a:lnTo>
                  <a:lnTo>
                    <a:pt x="55" y="233"/>
                  </a:lnTo>
                  <a:lnTo>
                    <a:pt x="37" y="271"/>
                  </a:lnTo>
                  <a:lnTo>
                    <a:pt x="21" y="312"/>
                  </a:lnTo>
                  <a:lnTo>
                    <a:pt x="10" y="354"/>
                  </a:lnTo>
                  <a:lnTo>
                    <a:pt x="2" y="399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66"/>
                  </a:lnTo>
                  <a:lnTo>
                    <a:pt x="2" y="466"/>
                  </a:lnTo>
                  <a:lnTo>
                    <a:pt x="0" y="488"/>
                  </a:lnTo>
                  <a:lnTo>
                    <a:pt x="0" y="488"/>
                  </a:lnTo>
                  <a:lnTo>
                    <a:pt x="2" y="521"/>
                  </a:lnTo>
                  <a:lnTo>
                    <a:pt x="8" y="553"/>
                  </a:lnTo>
                  <a:lnTo>
                    <a:pt x="19" y="585"/>
                  </a:lnTo>
                  <a:lnTo>
                    <a:pt x="31" y="616"/>
                  </a:lnTo>
                  <a:lnTo>
                    <a:pt x="45" y="646"/>
                  </a:lnTo>
                  <a:lnTo>
                    <a:pt x="61" y="675"/>
                  </a:lnTo>
                  <a:lnTo>
                    <a:pt x="77" y="701"/>
                  </a:lnTo>
                  <a:lnTo>
                    <a:pt x="94" y="725"/>
                  </a:lnTo>
                  <a:lnTo>
                    <a:pt x="128" y="770"/>
                  </a:lnTo>
                  <a:lnTo>
                    <a:pt x="158" y="802"/>
                  </a:lnTo>
                  <a:lnTo>
                    <a:pt x="189" y="831"/>
                  </a:lnTo>
                  <a:lnTo>
                    <a:pt x="189" y="831"/>
                  </a:lnTo>
                  <a:lnTo>
                    <a:pt x="201" y="845"/>
                  </a:lnTo>
                  <a:lnTo>
                    <a:pt x="213" y="861"/>
                  </a:lnTo>
                  <a:lnTo>
                    <a:pt x="223" y="877"/>
                  </a:lnTo>
                  <a:lnTo>
                    <a:pt x="233" y="898"/>
                  </a:lnTo>
                  <a:lnTo>
                    <a:pt x="242" y="916"/>
                  </a:lnTo>
                  <a:lnTo>
                    <a:pt x="248" y="936"/>
                  </a:lnTo>
                  <a:lnTo>
                    <a:pt x="252" y="957"/>
                  </a:lnTo>
                  <a:lnTo>
                    <a:pt x="252" y="975"/>
                  </a:lnTo>
                  <a:lnTo>
                    <a:pt x="252" y="975"/>
                  </a:lnTo>
                  <a:lnTo>
                    <a:pt x="294" y="975"/>
                  </a:lnTo>
                  <a:lnTo>
                    <a:pt x="294" y="626"/>
                  </a:lnTo>
                  <a:lnTo>
                    <a:pt x="294" y="626"/>
                  </a:lnTo>
                  <a:lnTo>
                    <a:pt x="294" y="614"/>
                  </a:lnTo>
                  <a:lnTo>
                    <a:pt x="296" y="602"/>
                  </a:lnTo>
                  <a:lnTo>
                    <a:pt x="298" y="592"/>
                  </a:lnTo>
                  <a:lnTo>
                    <a:pt x="302" y="579"/>
                  </a:lnTo>
                  <a:lnTo>
                    <a:pt x="315" y="561"/>
                  </a:lnTo>
                  <a:lnTo>
                    <a:pt x="329" y="545"/>
                  </a:lnTo>
                  <a:lnTo>
                    <a:pt x="345" y="533"/>
                  </a:lnTo>
                  <a:lnTo>
                    <a:pt x="363" y="525"/>
                  </a:lnTo>
                  <a:lnTo>
                    <a:pt x="384" y="519"/>
                  </a:lnTo>
                  <a:lnTo>
                    <a:pt x="402" y="517"/>
                  </a:lnTo>
                  <a:lnTo>
                    <a:pt x="402" y="517"/>
                  </a:lnTo>
                  <a:lnTo>
                    <a:pt x="416" y="519"/>
                  </a:lnTo>
                  <a:lnTo>
                    <a:pt x="428" y="521"/>
                  </a:lnTo>
                  <a:lnTo>
                    <a:pt x="440" y="525"/>
                  </a:lnTo>
                  <a:lnTo>
                    <a:pt x="450" y="529"/>
                  </a:lnTo>
                  <a:lnTo>
                    <a:pt x="450" y="529"/>
                  </a:lnTo>
                  <a:lnTo>
                    <a:pt x="463" y="525"/>
                  </a:lnTo>
                  <a:lnTo>
                    <a:pt x="477" y="519"/>
                  </a:lnTo>
                  <a:lnTo>
                    <a:pt x="491" y="517"/>
                  </a:lnTo>
                  <a:lnTo>
                    <a:pt x="505" y="517"/>
                  </a:lnTo>
                  <a:lnTo>
                    <a:pt x="505" y="517"/>
                  </a:lnTo>
                  <a:lnTo>
                    <a:pt x="523" y="517"/>
                  </a:lnTo>
                  <a:lnTo>
                    <a:pt x="540" y="523"/>
                  </a:lnTo>
                  <a:lnTo>
                    <a:pt x="558" y="531"/>
                  </a:lnTo>
                  <a:lnTo>
                    <a:pt x="572" y="541"/>
                  </a:lnTo>
                  <a:lnTo>
                    <a:pt x="584" y="555"/>
                  </a:lnTo>
                  <a:lnTo>
                    <a:pt x="594" y="573"/>
                  </a:lnTo>
                  <a:lnTo>
                    <a:pt x="600" y="596"/>
                  </a:lnTo>
                  <a:lnTo>
                    <a:pt x="602" y="620"/>
                  </a:lnTo>
                  <a:lnTo>
                    <a:pt x="602" y="975"/>
                  </a:lnTo>
                  <a:lnTo>
                    <a:pt x="641" y="975"/>
                  </a:lnTo>
                  <a:lnTo>
                    <a:pt x="641" y="975"/>
                  </a:lnTo>
                  <a:lnTo>
                    <a:pt x="641" y="975"/>
                  </a:lnTo>
                  <a:lnTo>
                    <a:pt x="641" y="957"/>
                  </a:lnTo>
                  <a:lnTo>
                    <a:pt x="645" y="936"/>
                  </a:lnTo>
                  <a:lnTo>
                    <a:pt x="651" y="916"/>
                  </a:lnTo>
                  <a:lnTo>
                    <a:pt x="659" y="898"/>
                  </a:lnTo>
                  <a:lnTo>
                    <a:pt x="669" y="877"/>
                  </a:lnTo>
                  <a:lnTo>
                    <a:pt x="680" y="861"/>
                  </a:lnTo>
                  <a:lnTo>
                    <a:pt x="692" y="845"/>
                  </a:lnTo>
                  <a:lnTo>
                    <a:pt x="704" y="831"/>
                  </a:lnTo>
                  <a:lnTo>
                    <a:pt x="704" y="831"/>
                  </a:lnTo>
                  <a:lnTo>
                    <a:pt x="734" y="802"/>
                  </a:lnTo>
                  <a:lnTo>
                    <a:pt x="765" y="770"/>
                  </a:lnTo>
                  <a:lnTo>
                    <a:pt x="799" y="725"/>
                  </a:lnTo>
                  <a:lnTo>
                    <a:pt x="815" y="701"/>
                  </a:lnTo>
                  <a:lnTo>
                    <a:pt x="832" y="675"/>
                  </a:lnTo>
                  <a:lnTo>
                    <a:pt x="848" y="646"/>
                  </a:lnTo>
                  <a:lnTo>
                    <a:pt x="862" y="616"/>
                  </a:lnTo>
                  <a:lnTo>
                    <a:pt x="874" y="585"/>
                  </a:lnTo>
                  <a:lnTo>
                    <a:pt x="884" y="553"/>
                  </a:lnTo>
                  <a:lnTo>
                    <a:pt x="890" y="521"/>
                  </a:lnTo>
                  <a:lnTo>
                    <a:pt x="892" y="488"/>
                  </a:lnTo>
                  <a:lnTo>
                    <a:pt x="892" y="488"/>
                  </a:lnTo>
                  <a:lnTo>
                    <a:pt x="890" y="466"/>
                  </a:lnTo>
                  <a:lnTo>
                    <a:pt x="890" y="466"/>
                  </a:lnTo>
                  <a:lnTo>
                    <a:pt x="892" y="446"/>
                  </a:lnTo>
                  <a:lnTo>
                    <a:pt x="892" y="446"/>
                  </a:lnTo>
                  <a:close/>
                  <a:moveTo>
                    <a:pt x="463" y="626"/>
                  </a:moveTo>
                  <a:lnTo>
                    <a:pt x="463" y="626"/>
                  </a:lnTo>
                  <a:lnTo>
                    <a:pt x="463" y="610"/>
                  </a:lnTo>
                  <a:lnTo>
                    <a:pt x="459" y="596"/>
                  </a:lnTo>
                  <a:lnTo>
                    <a:pt x="454" y="585"/>
                  </a:lnTo>
                  <a:lnTo>
                    <a:pt x="448" y="575"/>
                  </a:lnTo>
                  <a:lnTo>
                    <a:pt x="448" y="575"/>
                  </a:lnTo>
                  <a:lnTo>
                    <a:pt x="440" y="585"/>
                  </a:lnTo>
                  <a:lnTo>
                    <a:pt x="432" y="598"/>
                  </a:lnTo>
                  <a:lnTo>
                    <a:pt x="428" y="612"/>
                  </a:lnTo>
                  <a:lnTo>
                    <a:pt x="426" y="626"/>
                  </a:lnTo>
                  <a:lnTo>
                    <a:pt x="426" y="626"/>
                  </a:lnTo>
                  <a:lnTo>
                    <a:pt x="428" y="642"/>
                  </a:lnTo>
                  <a:lnTo>
                    <a:pt x="428" y="656"/>
                  </a:lnTo>
                  <a:lnTo>
                    <a:pt x="434" y="677"/>
                  </a:lnTo>
                  <a:lnTo>
                    <a:pt x="440" y="689"/>
                  </a:lnTo>
                  <a:lnTo>
                    <a:pt x="446" y="693"/>
                  </a:lnTo>
                  <a:lnTo>
                    <a:pt x="446" y="693"/>
                  </a:lnTo>
                  <a:lnTo>
                    <a:pt x="448" y="689"/>
                  </a:lnTo>
                  <a:lnTo>
                    <a:pt x="454" y="679"/>
                  </a:lnTo>
                  <a:lnTo>
                    <a:pt x="459" y="669"/>
                  </a:lnTo>
                  <a:lnTo>
                    <a:pt x="461" y="658"/>
                  </a:lnTo>
                  <a:lnTo>
                    <a:pt x="463" y="644"/>
                  </a:lnTo>
                  <a:lnTo>
                    <a:pt x="463" y="626"/>
                  </a:lnTo>
                  <a:lnTo>
                    <a:pt x="463" y="6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3" name="矩形 62"/>
          <p:cNvSpPr/>
          <p:nvPr/>
        </p:nvSpPr>
        <p:spPr>
          <a:xfrm>
            <a:off x="1647637" y="1081853"/>
            <a:ext cx="818189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</a:t>
            </a:r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36" name="五边形 35"/>
          <p:cNvSpPr/>
          <p:nvPr/>
        </p:nvSpPr>
        <p:spPr>
          <a:xfrm>
            <a:off x="0" y="2040021"/>
            <a:ext cx="6557963" cy="4086225"/>
          </a:xfrm>
          <a:prstGeom prst="homePlate">
            <a:avLst>
              <a:gd name="adj" fmla="val 23022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/>
        </p:nvSpPr>
        <p:spPr>
          <a:xfrm>
            <a:off x="6087523" y="2040017"/>
            <a:ext cx="6119812" cy="4086229"/>
          </a:xfrm>
          <a:custGeom>
            <a:avLst/>
            <a:gdLst>
              <a:gd name="connsiteX0" fmla="*/ 4824412 w 6119812"/>
              <a:gd name="connsiteY0" fmla="*/ 0 h 4086229"/>
              <a:gd name="connsiteX1" fmla="*/ 6119812 w 6119812"/>
              <a:gd name="connsiteY1" fmla="*/ 0 h 4086229"/>
              <a:gd name="connsiteX2" fmla="*/ 6119812 w 6119812"/>
              <a:gd name="connsiteY2" fmla="*/ 4086225 h 4086229"/>
              <a:gd name="connsiteX3" fmla="*/ 5295894 w 6119812"/>
              <a:gd name="connsiteY3" fmla="*/ 4086225 h 4086229"/>
              <a:gd name="connsiteX4" fmla="*/ 5295893 w 6119812"/>
              <a:gd name="connsiteY4" fmla="*/ 4086226 h 4086229"/>
              <a:gd name="connsiteX5" fmla="*/ 4052882 w 6119812"/>
              <a:gd name="connsiteY5" fmla="*/ 4086226 h 4086229"/>
              <a:gd name="connsiteX6" fmla="*/ 4052881 w 6119812"/>
              <a:gd name="connsiteY6" fmla="*/ 4086227 h 4086229"/>
              <a:gd name="connsiteX7" fmla="*/ 2624132 w 6119812"/>
              <a:gd name="connsiteY7" fmla="*/ 4086227 h 4086229"/>
              <a:gd name="connsiteX8" fmla="*/ 2624131 w 6119812"/>
              <a:gd name="connsiteY8" fmla="*/ 4086228 h 4086229"/>
              <a:gd name="connsiteX9" fmla="*/ 1528756 w 6119812"/>
              <a:gd name="connsiteY9" fmla="*/ 4086228 h 4086229"/>
              <a:gd name="connsiteX10" fmla="*/ 1528756 w 6119812"/>
              <a:gd name="connsiteY10" fmla="*/ 4086229 h 4086229"/>
              <a:gd name="connsiteX11" fmla="*/ 0 w 6119812"/>
              <a:gd name="connsiteY11" fmla="*/ 4086229 h 4086229"/>
              <a:gd name="connsiteX12" fmla="*/ 957269 w 6119812"/>
              <a:gd name="connsiteY12" fmla="*/ 2043117 h 4086229"/>
              <a:gd name="connsiteX13" fmla="*/ 0 w 6119812"/>
              <a:gd name="connsiteY13" fmla="*/ 4 h 4086229"/>
              <a:gd name="connsiteX14" fmla="*/ 1095375 w 6119812"/>
              <a:gd name="connsiteY14" fmla="*/ 4 h 4086229"/>
              <a:gd name="connsiteX15" fmla="*/ 1095375 w 6119812"/>
              <a:gd name="connsiteY15" fmla="*/ 3 h 4086229"/>
              <a:gd name="connsiteX16" fmla="*/ 2524125 w 6119812"/>
              <a:gd name="connsiteY16" fmla="*/ 3 h 4086229"/>
              <a:gd name="connsiteX17" fmla="*/ 2524125 w 6119812"/>
              <a:gd name="connsiteY17" fmla="*/ 2 h 4086229"/>
              <a:gd name="connsiteX18" fmla="*/ 3767138 w 6119812"/>
              <a:gd name="connsiteY18" fmla="*/ 2 h 4086229"/>
              <a:gd name="connsiteX19" fmla="*/ 3767137 w 6119812"/>
              <a:gd name="connsiteY19" fmla="*/ 1 h 4086229"/>
              <a:gd name="connsiteX20" fmla="*/ 4824413 w 6119812"/>
              <a:gd name="connsiteY20" fmla="*/ 1 h 4086229"/>
              <a:gd name="connsiteX21" fmla="*/ 4824412 w 6119812"/>
              <a:gd name="connsiteY21" fmla="*/ 0 h 408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9812" h="4086229">
                <a:moveTo>
                  <a:pt x="4824412" y="0"/>
                </a:moveTo>
                <a:lnTo>
                  <a:pt x="6119812" y="0"/>
                </a:lnTo>
                <a:lnTo>
                  <a:pt x="6119812" y="4086225"/>
                </a:lnTo>
                <a:lnTo>
                  <a:pt x="5295894" y="4086225"/>
                </a:lnTo>
                <a:lnTo>
                  <a:pt x="5295893" y="4086226"/>
                </a:lnTo>
                <a:lnTo>
                  <a:pt x="4052882" y="4086226"/>
                </a:lnTo>
                <a:lnTo>
                  <a:pt x="4052881" y="4086227"/>
                </a:lnTo>
                <a:lnTo>
                  <a:pt x="2624132" y="4086227"/>
                </a:lnTo>
                <a:lnTo>
                  <a:pt x="2624131" y="4086228"/>
                </a:lnTo>
                <a:lnTo>
                  <a:pt x="1528756" y="4086228"/>
                </a:lnTo>
                <a:lnTo>
                  <a:pt x="1528756" y="4086229"/>
                </a:lnTo>
                <a:lnTo>
                  <a:pt x="0" y="4086229"/>
                </a:lnTo>
                <a:lnTo>
                  <a:pt x="957269" y="2043117"/>
                </a:lnTo>
                <a:lnTo>
                  <a:pt x="0" y="4"/>
                </a:lnTo>
                <a:lnTo>
                  <a:pt x="1095375" y="4"/>
                </a:lnTo>
                <a:lnTo>
                  <a:pt x="1095375" y="3"/>
                </a:lnTo>
                <a:lnTo>
                  <a:pt x="2524125" y="3"/>
                </a:lnTo>
                <a:lnTo>
                  <a:pt x="2524125" y="2"/>
                </a:lnTo>
                <a:lnTo>
                  <a:pt x="3767138" y="2"/>
                </a:lnTo>
                <a:lnTo>
                  <a:pt x="3767137" y="1"/>
                </a:lnTo>
                <a:lnTo>
                  <a:pt x="4824413" y="1"/>
                </a:lnTo>
                <a:lnTo>
                  <a:pt x="4824412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7700299" y="3149151"/>
            <a:ext cx="3652891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Eiffel Tower in sun</a:t>
            </a:r>
          </a:p>
          <a:p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Eiffel Tower in sun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Eiffel Tower in sun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Eiffel Tower in sun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Eiffel Tower in sun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Eiffel Tower in sun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Eiffel Tower in sun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Eiffel Tower in sun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654667" y="2506319"/>
            <a:ext cx="3471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Eiffel </a:t>
            </a:r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600" dirty="0"/>
          </a:p>
        </p:txBody>
      </p:sp>
      <p:sp>
        <p:nvSpPr>
          <p:cNvPr id="53" name="任意多边形 52"/>
          <p:cNvSpPr/>
          <p:nvPr/>
        </p:nvSpPr>
        <p:spPr bwMode="auto">
          <a:xfrm>
            <a:off x="5261318" y="4831393"/>
            <a:ext cx="1927274" cy="1294853"/>
          </a:xfrm>
          <a:custGeom>
            <a:avLst/>
            <a:gdLst>
              <a:gd name="connsiteX0" fmla="*/ 66931 w 273050"/>
              <a:gd name="connsiteY0" fmla="*/ 168190 h 277624"/>
              <a:gd name="connsiteX1" fmla="*/ 149112 w 273050"/>
              <a:gd name="connsiteY1" fmla="*/ 210949 h 277624"/>
              <a:gd name="connsiteX2" fmla="*/ 264336 w 273050"/>
              <a:gd name="connsiteY2" fmla="*/ 210949 h 277624"/>
              <a:gd name="connsiteX3" fmla="*/ 273050 w 273050"/>
              <a:gd name="connsiteY3" fmla="*/ 202253 h 277624"/>
              <a:gd name="connsiteX4" fmla="*/ 273050 w 273050"/>
              <a:gd name="connsiteY4" fmla="*/ 247669 h 277624"/>
              <a:gd name="connsiteX5" fmla="*/ 204303 w 273050"/>
              <a:gd name="connsiteY5" fmla="*/ 277624 h 277624"/>
              <a:gd name="connsiteX6" fmla="*/ 125874 w 273050"/>
              <a:gd name="connsiteY6" fmla="*/ 235107 h 277624"/>
              <a:gd name="connsiteX7" fmla="*/ 10651 w 273050"/>
              <a:gd name="connsiteY7" fmla="*/ 235107 h 277624"/>
              <a:gd name="connsiteX8" fmla="*/ 0 w 273050"/>
              <a:gd name="connsiteY8" fmla="*/ 245736 h 277624"/>
              <a:gd name="connsiteX9" fmla="*/ 0 w 273050"/>
              <a:gd name="connsiteY9" fmla="*/ 199354 h 277624"/>
              <a:gd name="connsiteX10" fmla="*/ 66931 w 273050"/>
              <a:gd name="connsiteY10" fmla="*/ 168190 h 277624"/>
              <a:gd name="connsiteX11" fmla="*/ 66931 w 273050"/>
              <a:gd name="connsiteY11" fmla="*/ 84284 h 277624"/>
              <a:gd name="connsiteX12" fmla="*/ 149112 w 273050"/>
              <a:gd name="connsiteY12" fmla="*/ 127120 h 277624"/>
              <a:gd name="connsiteX13" fmla="*/ 264336 w 273050"/>
              <a:gd name="connsiteY13" fmla="*/ 127120 h 277624"/>
              <a:gd name="connsiteX14" fmla="*/ 273050 w 273050"/>
              <a:gd name="connsiteY14" fmla="*/ 118383 h 277624"/>
              <a:gd name="connsiteX15" fmla="*/ 273050 w 273050"/>
              <a:gd name="connsiteY15" fmla="*/ 164009 h 277624"/>
              <a:gd name="connsiteX16" fmla="*/ 204303 w 273050"/>
              <a:gd name="connsiteY16" fmla="*/ 195074 h 277624"/>
              <a:gd name="connsiteX17" fmla="*/ 125874 w 273050"/>
              <a:gd name="connsiteY17" fmla="*/ 151389 h 277624"/>
              <a:gd name="connsiteX18" fmla="*/ 10651 w 273050"/>
              <a:gd name="connsiteY18" fmla="*/ 151389 h 277624"/>
              <a:gd name="connsiteX19" fmla="*/ 0 w 273050"/>
              <a:gd name="connsiteY19" fmla="*/ 162068 h 277624"/>
              <a:gd name="connsiteX20" fmla="*/ 0 w 273050"/>
              <a:gd name="connsiteY20" fmla="*/ 116441 h 277624"/>
              <a:gd name="connsiteX21" fmla="*/ 66931 w 273050"/>
              <a:gd name="connsiteY21" fmla="*/ 84284 h 277624"/>
              <a:gd name="connsiteX22" fmla="*/ 66931 w 273050"/>
              <a:gd name="connsiteY22" fmla="*/ 147 h 277624"/>
              <a:gd name="connsiteX23" fmla="*/ 149112 w 273050"/>
              <a:gd name="connsiteY23" fmla="*/ 42983 h 277624"/>
              <a:gd name="connsiteX24" fmla="*/ 264336 w 273050"/>
              <a:gd name="connsiteY24" fmla="*/ 42983 h 277624"/>
              <a:gd name="connsiteX25" fmla="*/ 273050 w 273050"/>
              <a:gd name="connsiteY25" fmla="*/ 34246 h 277624"/>
              <a:gd name="connsiteX26" fmla="*/ 273050 w 273050"/>
              <a:gd name="connsiteY26" fmla="*/ 79872 h 277624"/>
              <a:gd name="connsiteX27" fmla="*/ 204303 w 273050"/>
              <a:gd name="connsiteY27" fmla="*/ 110937 h 277624"/>
              <a:gd name="connsiteX28" fmla="*/ 125874 w 273050"/>
              <a:gd name="connsiteY28" fmla="*/ 67252 h 277624"/>
              <a:gd name="connsiteX29" fmla="*/ 10651 w 273050"/>
              <a:gd name="connsiteY29" fmla="*/ 67252 h 277624"/>
              <a:gd name="connsiteX30" fmla="*/ 0 w 273050"/>
              <a:gd name="connsiteY30" fmla="*/ 77931 h 277624"/>
              <a:gd name="connsiteX31" fmla="*/ 0 w 273050"/>
              <a:gd name="connsiteY31" fmla="*/ 32304 h 277624"/>
              <a:gd name="connsiteX32" fmla="*/ 66931 w 273050"/>
              <a:gd name="connsiteY32" fmla="*/ 147 h 27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73050" h="277624">
                <a:moveTo>
                  <a:pt x="66931" y="168190"/>
                </a:moveTo>
                <a:cubicBezTo>
                  <a:pt x="90291" y="166741"/>
                  <a:pt x="116192" y="177612"/>
                  <a:pt x="149112" y="210949"/>
                </a:cubicBezTo>
                <a:cubicBezTo>
                  <a:pt x="206240" y="266995"/>
                  <a:pt x="262399" y="212882"/>
                  <a:pt x="264336" y="210949"/>
                </a:cubicBezTo>
                <a:lnTo>
                  <a:pt x="273050" y="202253"/>
                </a:lnTo>
                <a:cubicBezTo>
                  <a:pt x="273050" y="202253"/>
                  <a:pt x="273050" y="202253"/>
                  <a:pt x="273050" y="247669"/>
                </a:cubicBezTo>
                <a:cubicBezTo>
                  <a:pt x="255621" y="260231"/>
                  <a:pt x="231415" y="277624"/>
                  <a:pt x="204303" y="277624"/>
                </a:cubicBezTo>
                <a:cubicBezTo>
                  <a:pt x="179129" y="277624"/>
                  <a:pt x="152017" y="261197"/>
                  <a:pt x="125874" y="235107"/>
                </a:cubicBezTo>
                <a:cubicBezTo>
                  <a:pt x="69715" y="179061"/>
                  <a:pt x="13556" y="232208"/>
                  <a:pt x="10651" y="235107"/>
                </a:cubicBezTo>
                <a:cubicBezTo>
                  <a:pt x="10651" y="235107"/>
                  <a:pt x="10651" y="235107"/>
                  <a:pt x="0" y="245736"/>
                </a:cubicBezTo>
                <a:cubicBezTo>
                  <a:pt x="0" y="245736"/>
                  <a:pt x="0" y="245736"/>
                  <a:pt x="0" y="199354"/>
                </a:cubicBezTo>
                <a:cubicBezTo>
                  <a:pt x="22754" y="183410"/>
                  <a:pt x="43572" y="169640"/>
                  <a:pt x="66931" y="168190"/>
                </a:cubicBezTo>
                <a:close/>
                <a:moveTo>
                  <a:pt x="66931" y="84284"/>
                </a:moveTo>
                <a:cubicBezTo>
                  <a:pt x="90291" y="82707"/>
                  <a:pt x="116192" y="93628"/>
                  <a:pt x="149112" y="127120"/>
                </a:cubicBezTo>
                <a:cubicBezTo>
                  <a:pt x="206240" y="183425"/>
                  <a:pt x="262399" y="129061"/>
                  <a:pt x="264336" y="127120"/>
                </a:cubicBezTo>
                <a:cubicBezTo>
                  <a:pt x="264336" y="127120"/>
                  <a:pt x="264336" y="127120"/>
                  <a:pt x="273050" y="118383"/>
                </a:cubicBezTo>
                <a:cubicBezTo>
                  <a:pt x="273050" y="118383"/>
                  <a:pt x="273050" y="118383"/>
                  <a:pt x="273050" y="164009"/>
                </a:cubicBezTo>
                <a:cubicBezTo>
                  <a:pt x="255621" y="176629"/>
                  <a:pt x="231415" y="195074"/>
                  <a:pt x="204303" y="195074"/>
                </a:cubicBezTo>
                <a:cubicBezTo>
                  <a:pt x="179129" y="195074"/>
                  <a:pt x="152017" y="177600"/>
                  <a:pt x="125874" y="151389"/>
                </a:cubicBezTo>
                <a:cubicBezTo>
                  <a:pt x="69715" y="95084"/>
                  <a:pt x="13556" y="149448"/>
                  <a:pt x="10651" y="151389"/>
                </a:cubicBezTo>
                <a:cubicBezTo>
                  <a:pt x="10651" y="151389"/>
                  <a:pt x="10651" y="151389"/>
                  <a:pt x="0" y="162068"/>
                </a:cubicBezTo>
                <a:cubicBezTo>
                  <a:pt x="0" y="162068"/>
                  <a:pt x="0" y="162068"/>
                  <a:pt x="0" y="116441"/>
                </a:cubicBezTo>
                <a:cubicBezTo>
                  <a:pt x="22754" y="99938"/>
                  <a:pt x="43572" y="85862"/>
                  <a:pt x="66931" y="84284"/>
                </a:cubicBezTo>
                <a:close/>
                <a:moveTo>
                  <a:pt x="66931" y="147"/>
                </a:moveTo>
                <a:cubicBezTo>
                  <a:pt x="90291" y="-1430"/>
                  <a:pt x="116192" y="9491"/>
                  <a:pt x="149112" y="42983"/>
                </a:cubicBezTo>
                <a:cubicBezTo>
                  <a:pt x="206240" y="99288"/>
                  <a:pt x="262399" y="44924"/>
                  <a:pt x="264336" y="42983"/>
                </a:cubicBezTo>
                <a:cubicBezTo>
                  <a:pt x="264336" y="42983"/>
                  <a:pt x="264336" y="42983"/>
                  <a:pt x="273050" y="34246"/>
                </a:cubicBezTo>
                <a:cubicBezTo>
                  <a:pt x="273050" y="34246"/>
                  <a:pt x="273050" y="34246"/>
                  <a:pt x="273050" y="79872"/>
                </a:cubicBezTo>
                <a:cubicBezTo>
                  <a:pt x="255621" y="92492"/>
                  <a:pt x="231415" y="110937"/>
                  <a:pt x="204303" y="110937"/>
                </a:cubicBezTo>
                <a:cubicBezTo>
                  <a:pt x="179129" y="110937"/>
                  <a:pt x="152017" y="93463"/>
                  <a:pt x="125874" y="67252"/>
                </a:cubicBezTo>
                <a:cubicBezTo>
                  <a:pt x="69715" y="11918"/>
                  <a:pt x="13556" y="65311"/>
                  <a:pt x="10651" y="67252"/>
                </a:cubicBezTo>
                <a:lnTo>
                  <a:pt x="0" y="77931"/>
                </a:lnTo>
                <a:cubicBezTo>
                  <a:pt x="0" y="77931"/>
                  <a:pt x="0" y="77931"/>
                  <a:pt x="0" y="32304"/>
                </a:cubicBezTo>
                <a:cubicBezTo>
                  <a:pt x="22754" y="15801"/>
                  <a:pt x="43572" y="1725"/>
                  <a:pt x="66931" y="1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接连接符 32"/>
          <p:cNvCxnSpPr/>
          <p:nvPr/>
        </p:nvCxnSpPr>
        <p:spPr>
          <a:xfrm>
            <a:off x="15334" y="509276"/>
            <a:ext cx="12192001" cy="0"/>
          </a:xfrm>
          <a:prstGeom prst="line">
            <a:avLst/>
          </a:prstGeom>
          <a:ln w="31750">
            <a:solidFill>
              <a:srgbClr val="793E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/>
          <a:srcRect l="3850" t="84680" r="32072" b="10267"/>
          <a:stretch>
            <a:fillRect/>
          </a:stretch>
        </p:blipFill>
        <p:spPr>
          <a:xfrm>
            <a:off x="820" y="-16164"/>
            <a:ext cx="12206515" cy="485334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1623289" y="641708"/>
            <a:ext cx="3471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</a:t>
            </a:r>
            <a:r>
              <a:rPr lang="en-US" altLang="zh-CN" sz="28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8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2000" dirty="0"/>
          </a:p>
        </p:txBody>
      </p:sp>
      <p:sp>
        <p:nvSpPr>
          <p:cNvPr id="56" name="泪滴形 55"/>
          <p:cNvSpPr/>
          <p:nvPr/>
        </p:nvSpPr>
        <p:spPr>
          <a:xfrm rot="18900000">
            <a:off x="432503" y="335831"/>
            <a:ext cx="1246203" cy="1284497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泪滴形 56"/>
          <p:cNvSpPr/>
          <p:nvPr/>
        </p:nvSpPr>
        <p:spPr>
          <a:xfrm rot="18900000">
            <a:off x="546179" y="457400"/>
            <a:ext cx="998806" cy="998806"/>
          </a:xfrm>
          <a:prstGeom prst="teardrop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834494" y="636369"/>
            <a:ext cx="396792" cy="614761"/>
            <a:chOff x="8875713" y="962025"/>
            <a:chExt cx="1416050" cy="2193926"/>
          </a:xfrm>
          <a:solidFill>
            <a:schemeClr val="bg1"/>
          </a:solidFill>
        </p:grpSpPr>
        <p:sp>
          <p:nvSpPr>
            <p:cNvPr id="60" name="Freeform 15"/>
            <p:cNvSpPr/>
            <p:nvPr/>
          </p:nvSpPr>
          <p:spPr bwMode="auto">
            <a:xfrm>
              <a:off x="9294813" y="2566988"/>
              <a:ext cx="592138" cy="588963"/>
            </a:xfrm>
            <a:custGeom>
              <a:avLst/>
              <a:gdLst>
                <a:gd name="T0" fmla="*/ 0 w 373"/>
                <a:gd name="T1" fmla="*/ 284 h 371"/>
                <a:gd name="T2" fmla="*/ 0 w 373"/>
                <a:gd name="T3" fmla="*/ 284 h 371"/>
                <a:gd name="T4" fmla="*/ 0 w 373"/>
                <a:gd name="T5" fmla="*/ 302 h 371"/>
                <a:gd name="T6" fmla="*/ 6 w 373"/>
                <a:gd name="T7" fmla="*/ 319 h 371"/>
                <a:gd name="T8" fmla="*/ 12 w 373"/>
                <a:gd name="T9" fmla="*/ 333 h 371"/>
                <a:gd name="T10" fmla="*/ 22 w 373"/>
                <a:gd name="T11" fmla="*/ 345 h 371"/>
                <a:gd name="T12" fmla="*/ 36 w 373"/>
                <a:gd name="T13" fmla="*/ 355 h 371"/>
                <a:gd name="T14" fmla="*/ 49 w 373"/>
                <a:gd name="T15" fmla="*/ 363 h 371"/>
                <a:gd name="T16" fmla="*/ 65 w 373"/>
                <a:gd name="T17" fmla="*/ 369 h 371"/>
                <a:gd name="T18" fmla="*/ 81 w 373"/>
                <a:gd name="T19" fmla="*/ 371 h 371"/>
                <a:gd name="T20" fmla="*/ 81 w 373"/>
                <a:gd name="T21" fmla="*/ 371 h 371"/>
                <a:gd name="T22" fmla="*/ 290 w 373"/>
                <a:gd name="T23" fmla="*/ 371 h 371"/>
                <a:gd name="T24" fmla="*/ 290 w 373"/>
                <a:gd name="T25" fmla="*/ 371 h 371"/>
                <a:gd name="T26" fmla="*/ 290 w 373"/>
                <a:gd name="T27" fmla="*/ 371 h 371"/>
                <a:gd name="T28" fmla="*/ 306 w 373"/>
                <a:gd name="T29" fmla="*/ 369 h 371"/>
                <a:gd name="T30" fmla="*/ 322 w 373"/>
                <a:gd name="T31" fmla="*/ 363 h 371"/>
                <a:gd name="T32" fmla="*/ 336 w 373"/>
                <a:gd name="T33" fmla="*/ 355 h 371"/>
                <a:gd name="T34" fmla="*/ 349 w 373"/>
                <a:gd name="T35" fmla="*/ 345 h 371"/>
                <a:gd name="T36" fmla="*/ 359 w 373"/>
                <a:gd name="T37" fmla="*/ 333 h 371"/>
                <a:gd name="T38" fmla="*/ 367 w 373"/>
                <a:gd name="T39" fmla="*/ 319 h 371"/>
                <a:gd name="T40" fmla="*/ 371 w 373"/>
                <a:gd name="T41" fmla="*/ 302 h 371"/>
                <a:gd name="T42" fmla="*/ 373 w 373"/>
                <a:gd name="T43" fmla="*/ 284 h 371"/>
                <a:gd name="T44" fmla="*/ 373 w 373"/>
                <a:gd name="T45" fmla="*/ 0 h 371"/>
                <a:gd name="T46" fmla="*/ 0 w 373"/>
                <a:gd name="T47" fmla="*/ 0 h 371"/>
                <a:gd name="T48" fmla="*/ 0 w 373"/>
                <a:gd name="T49" fmla="*/ 284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3" h="371">
                  <a:moveTo>
                    <a:pt x="0" y="284"/>
                  </a:moveTo>
                  <a:lnTo>
                    <a:pt x="0" y="284"/>
                  </a:lnTo>
                  <a:lnTo>
                    <a:pt x="0" y="302"/>
                  </a:lnTo>
                  <a:lnTo>
                    <a:pt x="6" y="319"/>
                  </a:lnTo>
                  <a:lnTo>
                    <a:pt x="12" y="333"/>
                  </a:lnTo>
                  <a:lnTo>
                    <a:pt x="22" y="345"/>
                  </a:lnTo>
                  <a:lnTo>
                    <a:pt x="36" y="355"/>
                  </a:lnTo>
                  <a:lnTo>
                    <a:pt x="49" y="363"/>
                  </a:lnTo>
                  <a:lnTo>
                    <a:pt x="65" y="369"/>
                  </a:lnTo>
                  <a:lnTo>
                    <a:pt x="81" y="371"/>
                  </a:lnTo>
                  <a:lnTo>
                    <a:pt x="81" y="371"/>
                  </a:lnTo>
                  <a:lnTo>
                    <a:pt x="290" y="371"/>
                  </a:lnTo>
                  <a:lnTo>
                    <a:pt x="290" y="371"/>
                  </a:lnTo>
                  <a:lnTo>
                    <a:pt x="290" y="371"/>
                  </a:lnTo>
                  <a:lnTo>
                    <a:pt x="306" y="369"/>
                  </a:lnTo>
                  <a:lnTo>
                    <a:pt x="322" y="363"/>
                  </a:lnTo>
                  <a:lnTo>
                    <a:pt x="336" y="355"/>
                  </a:lnTo>
                  <a:lnTo>
                    <a:pt x="349" y="345"/>
                  </a:lnTo>
                  <a:lnTo>
                    <a:pt x="359" y="333"/>
                  </a:lnTo>
                  <a:lnTo>
                    <a:pt x="367" y="319"/>
                  </a:lnTo>
                  <a:lnTo>
                    <a:pt x="371" y="302"/>
                  </a:lnTo>
                  <a:lnTo>
                    <a:pt x="373" y="284"/>
                  </a:lnTo>
                  <a:lnTo>
                    <a:pt x="373" y="0"/>
                  </a:lnTo>
                  <a:lnTo>
                    <a:pt x="0" y="0"/>
                  </a:lnTo>
                  <a:lnTo>
                    <a:pt x="0" y="2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6"/>
            <p:cNvSpPr>
              <a:spLocks noEditPoints="1"/>
            </p:cNvSpPr>
            <p:nvPr/>
          </p:nvSpPr>
          <p:spPr bwMode="auto">
            <a:xfrm>
              <a:off x="8875713" y="962025"/>
              <a:ext cx="1416050" cy="1547813"/>
            </a:xfrm>
            <a:custGeom>
              <a:avLst/>
              <a:gdLst>
                <a:gd name="T0" fmla="*/ 479 w 892"/>
                <a:gd name="T1" fmla="*/ 557 h 975"/>
                <a:gd name="T2" fmla="*/ 499 w 892"/>
                <a:gd name="T3" fmla="*/ 606 h 975"/>
                <a:gd name="T4" fmla="*/ 495 w 892"/>
                <a:gd name="T5" fmla="*/ 675 h 975"/>
                <a:gd name="T6" fmla="*/ 465 w 892"/>
                <a:gd name="T7" fmla="*/ 723 h 975"/>
                <a:gd name="T8" fmla="*/ 436 w 892"/>
                <a:gd name="T9" fmla="*/ 727 h 975"/>
                <a:gd name="T10" fmla="*/ 400 w 892"/>
                <a:gd name="T11" fmla="*/ 689 h 975"/>
                <a:gd name="T12" fmla="*/ 390 w 892"/>
                <a:gd name="T13" fmla="*/ 626 h 975"/>
                <a:gd name="T14" fmla="*/ 418 w 892"/>
                <a:gd name="T15" fmla="*/ 555 h 975"/>
                <a:gd name="T16" fmla="*/ 390 w 892"/>
                <a:gd name="T17" fmla="*/ 555 h 975"/>
                <a:gd name="T18" fmla="*/ 343 w 892"/>
                <a:gd name="T19" fmla="*/ 583 h 975"/>
                <a:gd name="T20" fmla="*/ 329 w 892"/>
                <a:gd name="T21" fmla="*/ 975 h 975"/>
                <a:gd name="T22" fmla="*/ 564 w 892"/>
                <a:gd name="T23" fmla="*/ 600 h 975"/>
                <a:gd name="T24" fmla="*/ 529 w 892"/>
                <a:gd name="T25" fmla="*/ 557 h 975"/>
                <a:gd name="T26" fmla="*/ 892 w 892"/>
                <a:gd name="T27" fmla="*/ 446 h 975"/>
                <a:gd name="T28" fmla="*/ 872 w 892"/>
                <a:gd name="T29" fmla="*/ 312 h 975"/>
                <a:gd name="T30" fmla="*/ 791 w 892"/>
                <a:gd name="T31" fmla="*/ 162 h 975"/>
                <a:gd name="T32" fmla="*/ 659 w 892"/>
                <a:gd name="T33" fmla="*/ 54 h 975"/>
                <a:gd name="T34" fmla="*/ 491 w 892"/>
                <a:gd name="T35" fmla="*/ 2 h 975"/>
                <a:gd name="T36" fmla="*/ 357 w 892"/>
                <a:gd name="T37" fmla="*/ 10 h 975"/>
                <a:gd name="T38" fmla="*/ 197 w 892"/>
                <a:gd name="T39" fmla="*/ 77 h 975"/>
                <a:gd name="T40" fmla="*/ 77 w 892"/>
                <a:gd name="T41" fmla="*/ 196 h 975"/>
                <a:gd name="T42" fmla="*/ 10 w 892"/>
                <a:gd name="T43" fmla="*/ 354 h 975"/>
                <a:gd name="T44" fmla="*/ 2 w 892"/>
                <a:gd name="T45" fmla="*/ 466 h 975"/>
                <a:gd name="T46" fmla="*/ 2 w 892"/>
                <a:gd name="T47" fmla="*/ 521 h 975"/>
                <a:gd name="T48" fmla="*/ 45 w 892"/>
                <a:gd name="T49" fmla="*/ 646 h 975"/>
                <a:gd name="T50" fmla="*/ 128 w 892"/>
                <a:gd name="T51" fmla="*/ 770 h 975"/>
                <a:gd name="T52" fmla="*/ 201 w 892"/>
                <a:gd name="T53" fmla="*/ 845 h 975"/>
                <a:gd name="T54" fmla="*/ 242 w 892"/>
                <a:gd name="T55" fmla="*/ 916 h 975"/>
                <a:gd name="T56" fmla="*/ 252 w 892"/>
                <a:gd name="T57" fmla="*/ 975 h 975"/>
                <a:gd name="T58" fmla="*/ 294 w 892"/>
                <a:gd name="T59" fmla="*/ 614 h 975"/>
                <a:gd name="T60" fmla="*/ 315 w 892"/>
                <a:gd name="T61" fmla="*/ 561 h 975"/>
                <a:gd name="T62" fmla="*/ 384 w 892"/>
                <a:gd name="T63" fmla="*/ 519 h 975"/>
                <a:gd name="T64" fmla="*/ 428 w 892"/>
                <a:gd name="T65" fmla="*/ 521 h 975"/>
                <a:gd name="T66" fmla="*/ 463 w 892"/>
                <a:gd name="T67" fmla="*/ 525 h 975"/>
                <a:gd name="T68" fmla="*/ 505 w 892"/>
                <a:gd name="T69" fmla="*/ 517 h 975"/>
                <a:gd name="T70" fmla="*/ 572 w 892"/>
                <a:gd name="T71" fmla="*/ 541 h 975"/>
                <a:gd name="T72" fmla="*/ 602 w 892"/>
                <a:gd name="T73" fmla="*/ 620 h 975"/>
                <a:gd name="T74" fmla="*/ 641 w 892"/>
                <a:gd name="T75" fmla="*/ 975 h 975"/>
                <a:gd name="T76" fmla="*/ 659 w 892"/>
                <a:gd name="T77" fmla="*/ 898 h 975"/>
                <a:gd name="T78" fmla="*/ 704 w 892"/>
                <a:gd name="T79" fmla="*/ 831 h 975"/>
                <a:gd name="T80" fmla="*/ 799 w 892"/>
                <a:gd name="T81" fmla="*/ 725 h 975"/>
                <a:gd name="T82" fmla="*/ 862 w 892"/>
                <a:gd name="T83" fmla="*/ 616 h 975"/>
                <a:gd name="T84" fmla="*/ 892 w 892"/>
                <a:gd name="T85" fmla="*/ 488 h 975"/>
                <a:gd name="T86" fmla="*/ 892 w 892"/>
                <a:gd name="T87" fmla="*/ 446 h 975"/>
                <a:gd name="T88" fmla="*/ 463 w 892"/>
                <a:gd name="T89" fmla="*/ 610 h 975"/>
                <a:gd name="T90" fmla="*/ 448 w 892"/>
                <a:gd name="T91" fmla="*/ 575 h 975"/>
                <a:gd name="T92" fmla="*/ 426 w 892"/>
                <a:gd name="T93" fmla="*/ 626 h 975"/>
                <a:gd name="T94" fmla="*/ 434 w 892"/>
                <a:gd name="T95" fmla="*/ 677 h 975"/>
                <a:gd name="T96" fmla="*/ 448 w 892"/>
                <a:gd name="T97" fmla="*/ 689 h 975"/>
                <a:gd name="T98" fmla="*/ 463 w 892"/>
                <a:gd name="T99" fmla="*/ 644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75">
                  <a:moveTo>
                    <a:pt x="505" y="553"/>
                  </a:moveTo>
                  <a:lnTo>
                    <a:pt x="505" y="553"/>
                  </a:lnTo>
                  <a:lnTo>
                    <a:pt x="493" y="553"/>
                  </a:lnTo>
                  <a:lnTo>
                    <a:pt x="479" y="557"/>
                  </a:lnTo>
                  <a:lnTo>
                    <a:pt x="479" y="557"/>
                  </a:lnTo>
                  <a:lnTo>
                    <a:pt x="489" y="571"/>
                  </a:lnTo>
                  <a:lnTo>
                    <a:pt x="495" y="588"/>
                  </a:lnTo>
                  <a:lnTo>
                    <a:pt x="499" y="606"/>
                  </a:lnTo>
                  <a:lnTo>
                    <a:pt x="499" y="626"/>
                  </a:lnTo>
                  <a:lnTo>
                    <a:pt x="499" y="626"/>
                  </a:lnTo>
                  <a:lnTo>
                    <a:pt x="499" y="652"/>
                  </a:lnTo>
                  <a:lnTo>
                    <a:pt x="495" y="675"/>
                  </a:lnTo>
                  <a:lnTo>
                    <a:pt x="489" y="691"/>
                  </a:lnTo>
                  <a:lnTo>
                    <a:pt x="481" y="705"/>
                  </a:lnTo>
                  <a:lnTo>
                    <a:pt x="473" y="715"/>
                  </a:lnTo>
                  <a:lnTo>
                    <a:pt x="465" y="723"/>
                  </a:lnTo>
                  <a:lnTo>
                    <a:pt x="454" y="727"/>
                  </a:lnTo>
                  <a:lnTo>
                    <a:pt x="446" y="729"/>
                  </a:lnTo>
                  <a:lnTo>
                    <a:pt x="446" y="729"/>
                  </a:lnTo>
                  <a:lnTo>
                    <a:pt x="436" y="727"/>
                  </a:lnTo>
                  <a:lnTo>
                    <a:pt x="426" y="723"/>
                  </a:lnTo>
                  <a:lnTo>
                    <a:pt x="416" y="715"/>
                  </a:lnTo>
                  <a:lnTo>
                    <a:pt x="408" y="703"/>
                  </a:lnTo>
                  <a:lnTo>
                    <a:pt x="400" y="689"/>
                  </a:lnTo>
                  <a:lnTo>
                    <a:pt x="396" y="673"/>
                  </a:lnTo>
                  <a:lnTo>
                    <a:pt x="392" y="650"/>
                  </a:lnTo>
                  <a:lnTo>
                    <a:pt x="390" y="626"/>
                  </a:lnTo>
                  <a:lnTo>
                    <a:pt x="390" y="626"/>
                  </a:lnTo>
                  <a:lnTo>
                    <a:pt x="392" y="606"/>
                  </a:lnTo>
                  <a:lnTo>
                    <a:pt x="398" y="588"/>
                  </a:lnTo>
                  <a:lnTo>
                    <a:pt x="406" y="569"/>
                  </a:lnTo>
                  <a:lnTo>
                    <a:pt x="418" y="555"/>
                  </a:lnTo>
                  <a:lnTo>
                    <a:pt x="418" y="555"/>
                  </a:lnTo>
                  <a:lnTo>
                    <a:pt x="402" y="553"/>
                  </a:lnTo>
                  <a:lnTo>
                    <a:pt x="402" y="553"/>
                  </a:lnTo>
                  <a:lnTo>
                    <a:pt x="390" y="555"/>
                  </a:lnTo>
                  <a:lnTo>
                    <a:pt x="375" y="559"/>
                  </a:lnTo>
                  <a:lnTo>
                    <a:pt x="363" y="565"/>
                  </a:lnTo>
                  <a:lnTo>
                    <a:pt x="353" y="573"/>
                  </a:lnTo>
                  <a:lnTo>
                    <a:pt x="343" y="583"/>
                  </a:lnTo>
                  <a:lnTo>
                    <a:pt x="337" y="596"/>
                  </a:lnTo>
                  <a:lnTo>
                    <a:pt x="331" y="610"/>
                  </a:lnTo>
                  <a:lnTo>
                    <a:pt x="329" y="626"/>
                  </a:lnTo>
                  <a:lnTo>
                    <a:pt x="329" y="975"/>
                  </a:lnTo>
                  <a:lnTo>
                    <a:pt x="566" y="975"/>
                  </a:lnTo>
                  <a:lnTo>
                    <a:pt x="566" y="620"/>
                  </a:lnTo>
                  <a:lnTo>
                    <a:pt x="566" y="620"/>
                  </a:lnTo>
                  <a:lnTo>
                    <a:pt x="564" y="600"/>
                  </a:lnTo>
                  <a:lnTo>
                    <a:pt x="558" y="583"/>
                  </a:lnTo>
                  <a:lnTo>
                    <a:pt x="550" y="571"/>
                  </a:lnTo>
                  <a:lnTo>
                    <a:pt x="542" y="563"/>
                  </a:lnTo>
                  <a:lnTo>
                    <a:pt x="529" y="557"/>
                  </a:lnTo>
                  <a:lnTo>
                    <a:pt x="521" y="555"/>
                  </a:lnTo>
                  <a:lnTo>
                    <a:pt x="505" y="553"/>
                  </a:lnTo>
                  <a:lnTo>
                    <a:pt x="505" y="553"/>
                  </a:lnTo>
                  <a:close/>
                  <a:moveTo>
                    <a:pt x="892" y="446"/>
                  </a:moveTo>
                  <a:lnTo>
                    <a:pt x="892" y="446"/>
                  </a:lnTo>
                  <a:lnTo>
                    <a:pt x="890" y="399"/>
                  </a:lnTo>
                  <a:lnTo>
                    <a:pt x="882" y="354"/>
                  </a:lnTo>
                  <a:lnTo>
                    <a:pt x="872" y="312"/>
                  </a:lnTo>
                  <a:lnTo>
                    <a:pt x="856" y="271"/>
                  </a:lnTo>
                  <a:lnTo>
                    <a:pt x="838" y="233"/>
                  </a:lnTo>
                  <a:lnTo>
                    <a:pt x="815" y="196"/>
                  </a:lnTo>
                  <a:lnTo>
                    <a:pt x="791" y="162"/>
                  </a:lnTo>
                  <a:lnTo>
                    <a:pt x="761" y="129"/>
                  </a:lnTo>
                  <a:lnTo>
                    <a:pt x="730" y="101"/>
                  </a:lnTo>
                  <a:lnTo>
                    <a:pt x="696" y="77"/>
                  </a:lnTo>
                  <a:lnTo>
                    <a:pt x="659" y="54"/>
                  </a:lnTo>
                  <a:lnTo>
                    <a:pt x="621" y="34"/>
                  </a:lnTo>
                  <a:lnTo>
                    <a:pt x="578" y="20"/>
                  </a:lnTo>
                  <a:lnTo>
                    <a:pt x="536" y="10"/>
                  </a:lnTo>
                  <a:lnTo>
                    <a:pt x="491" y="2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02" y="2"/>
                  </a:lnTo>
                  <a:lnTo>
                    <a:pt x="357" y="10"/>
                  </a:lnTo>
                  <a:lnTo>
                    <a:pt x="315" y="20"/>
                  </a:lnTo>
                  <a:lnTo>
                    <a:pt x="272" y="34"/>
                  </a:lnTo>
                  <a:lnTo>
                    <a:pt x="233" y="54"/>
                  </a:lnTo>
                  <a:lnTo>
                    <a:pt x="197" y="77"/>
                  </a:lnTo>
                  <a:lnTo>
                    <a:pt x="163" y="101"/>
                  </a:lnTo>
                  <a:lnTo>
                    <a:pt x="132" y="129"/>
                  </a:lnTo>
                  <a:lnTo>
                    <a:pt x="102" y="162"/>
                  </a:lnTo>
                  <a:lnTo>
                    <a:pt x="77" y="196"/>
                  </a:lnTo>
                  <a:lnTo>
                    <a:pt x="55" y="233"/>
                  </a:lnTo>
                  <a:lnTo>
                    <a:pt x="37" y="271"/>
                  </a:lnTo>
                  <a:lnTo>
                    <a:pt x="21" y="312"/>
                  </a:lnTo>
                  <a:lnTo>
                    <a:pt x="10" y="354"/>
                  </a:lnTo>
                  <a:lnTo>
                    <a:pt x="2" y="399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66"/>
                  </a:lnTo>
                  <a:lnTo>
                    <a:pt x="2" y="466"/>
                  </a:lnTo>
                  <a:lnTo>
                    <a:pt x="0" y="488"/>
                  </a:lnTo>
                  <a:lnTo>
                    <a:pt x="0" y="488"/>
                  </a:lnTo>
                  <a:lnTo>
                    <a:pt x="2" y="521"/>
                  </a:lnTo>
                  <a:lnTo>
                    <a:pt x="8" y="553"/>
                  </a:lnTo>
                  <a:lnTo>
                    <a:pt x="19" y="585"/>
                  </a:lnTo>
                  <a:lnTo>
                    <a:pt x="31" y="616"/>
                  </a:lnTo>
                  <a:lnTo>
                    <a:pt x="45" y="646"/>
                  </a:lnTo>
                  <a:lnTo>
                    <a:pt x="61" y="675"/>
                  </a:lnTo>
                  <a:lnTo>
                    <a:pt x="77" y="701"/>
                  </a:lnTo>
                  <a:lnTo>
                    <a:pt x="94" y="725"/>
                  </a:lnTo>
                  <a:lnTo>
                    <a:pt x="128" y="770"/>
                  </a:lnTo>
                  <a:lnTo>
                    <a:pt x="158" y="802"/>
                  </a:lnTo>
                  <a:lnTo>
                    <a:pt x="189" y="831"/>
                  </a:lnTo>
                  <a:lnTo>
                    <a:pt x="189" y="831"/>
                  </a:lnTo>
                  <a:lnTo>
                    <a:pt x="201" y="845"/>
                  </a:lnTo>
                  <a:lnTo>
                    <a:pt x="213" y="861"/>
                  </a:lnTo>
                  <a:lnTo>
                    <a:pt x="223" y="877"/>
                  </a:lnTo>
                  <a:lnTo>
                    <a:pt x="233" y="898"/>
                  </a:lnTo>
                  <a:lnTo>
                    <a:pt x="242" y="916"/>
                  </a:lnTo>
                  <a:lnTo>
                    <a:pt x="248" y="936"/>
                  </a:lnTo>
                  <a:lnTo>
                    <a:pt x="252" y="957"/>
                  </a:lnTo>
                  <a:lnTo>
                    <a:pt x="252" y="975"/>
                  </a:lnTo>
                  <a:lnTo>
                    <a:pt x="252" y="975"/>
                  </a:lnTo>
                  <a:lnTo>
                    <a:pt x="294" y="975"/>
                  </a:lnTo>
                  <a:lnTo>
                    <a:pt x="294" y="626"/>
                  </a:lnTo>
                  <a:lnTo>
                    <a:pt x="294" y="626"/>
                  </a:lnTo>
                  <a:lnTo>
                    <a:pt x="294" y="614"/>
                  </a:lnTo>
                  <a:lnTo>
                    <a:pt x="296" y="602"/>
                  </a:lnTo>
                  <a:lnTo>
                    <a:pt x="298" y="592"/>
                  </a:lnTo>
                  <a:lnTo>
                    <a:pt x="302" y="579"/>
                  </a:lnTo>
                  <a:lnTo>
                    <a:pt x="315" y="561"/>
                  </a:lnTo>
                  <a:lnTo>
                    <a:pt x="329" y="545"/>
                  </a:lnTo>
                  <a:lnTo>
                    <a:pt x="345" y="533"/>
                  </a:lnTo>
                  <a:lnTo>
                    <a:pt x="363" y="525"/>
                  </a:lnTo>
                  <a:lnTo>
                    <a:pt x="384" y="519"/>
                  </a:lnTo>
                  <a:lnTo>
                    <a:pt x="402" y="517"/>
                  </a:lnTo>
                  <a:lnTo>
                    <a:pt x="402" y="517"/>
                  </a:lnTo>
                  <a:lnTo>
                    <a:pt x="416" y="519"/>
                  </a:lnTo>
                  <a:lnTo>
                    <a:pt x="428" y="521"/>
                  </a:lnTo>
                  <a:lnTo>
                    <a:pt x="440" y="525"/>
                  </a:lnTo>
                  <a:lnTo>
                    <a:pt x="450" y="529"/>
                  </a:lnTo>
                  <a:lnTo>
                    <a:pt x="450" y="529"/>
                  </a:lnTo>
                  <a:lnTo>
                    <a:pt x="463" y="525"/>
                  </a:lnTo>
                  <a:lnTo>
                    <a:pt x="477" y="519"/>
                  </a:lnTo>
                  <a:lnTo>
                    <a:pt x="491" y="517"/>
                  </a:lnTo>
                  <a:lnTo>
                    <a:pt x="505" y="517"/>
                  </a:lnTo>
                  <a:lnTo>
                    <a:pt x="505" y="517"/>
                  </a:lnTo>
                  <a:lnTo>
                    <a:pt x="523" y="517"/>
                  </a:lnTo>
                  <a:lnTo>
                    <a:pt x="540" y="523"/>
                  </a:lnTo>
                  <a:lnTo>
                    <a:pt x="558" y="531"/>
                  </a:lnTo>
                  <a:lnTo>
                    <a:pt x="572" y="541"/>
                  </a:lnTo>
                  <a:lnTo>
                    <a:pt x="584" y="555"/>
                  </a:lnTo>
                  <a:lnTo>
                    <a:pt x="594" y="573"/>
                  </a:lnTo>
                  <a:lnTo>
                    <a:pt x="600" y="596"/>
                  </a:lnTo>
                  <a:lnTo>
                    <a:pt x="602" y="620"/>
                  </a:lnTo>
                  <a:lnTo>
                    <a:pt x="602" y="975"/>
                  </a:lnTo>
                  <a:lnTo>
                    <a:pt x="641" y="975"/>
                  </a:lnTo>
                  <a:lnTo>
                    <a:pt x="641" y="975"/>
                  </a:lnTo>
                  <a:lnTo>
                    <a:pt x="641" y="975"/>
                  </a:lnTo>
                  <a:lnTo>
                    <a:pt x="641" y="957"/>
                  </a:lnTo>
                  <a:lnTo>
                    <a:pt x="645" y="936"/>
                  </a:lnTo>
                  <a:lnTo>
                    <a:pt x="651" y="916"/>
                  </a:lnTo>
                  <a:lnTo>
                    <a:pt x="659" y="898"/>
                  </a:lnTo>
                  <a:lnTo>
                    <a:pt x="669" y="877"/>
                  </a:lnTo>
                  <a:lnTo>
                    <a:pt x="680" y="861"/>
                  </a:lnTo>
                  <a:lnTo>
                    <a:pt x="692" y="845"/>
                  </a:lnTo>
                  <a:lnTo>
                    <a:pt x="704" y="831"/>
                  </a:lnTo>
                  <a:lnTo>
                    <a:pt x="704" y="831"/>
                  </a:lnTo>
                  <a:lnTo>
                    <a:pt x="734" y="802"/>
                  </a:lnTo>
                  <a:lnTo>
                    <a:pt x="765" y="770"/>
                  </a:lnTo>
                  <a:lnTo>
                    <a:pt x="799" y="725"/>
                  </a:lnTo>
                  <a:lnTo>
                    <a:pt x="815" y="701"/>
                  </a:lnTo>
                  <a:lnTo>
                    <a:pt x="832" y="675"/>
                  </a:lnTo>
                  <a:lnTo>
                    <a:pt x="848" y="646"/>
                  </a:lnTo>
                  <a:lnTo>
                    <a:pt x="862" y="616"/>
                  </a:lnTo>
                  <a:lnTo>
                    <a:pt x="874" y="585"/>
                  </a:lnTo>
                  <a:lnTo>
                    <a:pt x="884" y="553"/>
                  </a:lnTo>
                  <a:lnTo>
                    <a:pt x="890" y="521"/>
                  </a:lnTo>
                  <a:lnTo>
                    <a:pt x="892" y="488"/>
                  </a:lnTo>
                  <a:lnTo>
                    <a:pt x="892" y="488"/>
                  </a:lnTo>
                  <a:lnTo>
                    <a:pt x="890" y="466"/>
                  </a:lnTo>
                  <a:lnTo>
                    <a:pt x="890" y="466"/>
                  </a:lnTo>
                  <a:lnTo>
                    <a:pt x="892" y="446"/>
                  </a:lnTo>
                  <a:lnTo>
                    <a:pt x="892" y="446"/>
                  </a:lnTo>
                  <a:close/>
                  <a:moveTo>
                    <a:pt x="463" y="626"/>
                  </a:moveTo>
                  <a:lnTo>
                    <a:pt x="463" y="626"/>
                  </a:lnTo>
                  <a:lnTo>
                    <a:pt x="463" y="610"/>
                  </a:lnTo>
                  <a:lnTo>
                    <a:pt x="459" y="596"/>
                  </a:lnTo>
                  <a:lnTo>
                    <a:pt x="454" y="585"/>
                  </a:lnTo>
                  <a:lnTo>
                    <a:pt x="448" y="575"/>
                  </a:lnTo>
                  <a:lnTo>
                    <a:pt x="448" y="575"/>
                  </a:lnTo>
                  <a:lnTo>
                    <a:pt x="440" y="585"/>
                  </a:lnTo>
                  <a:lnTo>
                    <a:pt x="432" y="598"/>
                  </a:lnTo>
                  <a:lnTo>
                    <a:pt x="428" y="612"/>
                  </a:lnTo>
                  <a:lnTo>
                    <a:pt x="426" y="626"/>
                  </a:lnTo>
                  <a:lnTo>
                    <a:pt x="426" y="626"/>
                  </a:lnTo>
                  <a:lnTo>
                    <a:pt x="428" y="642"/>
                  </a:lnTo>
                  <a:lnTo>
                    <a:pt x="428" y="656"/>
                  </a:lnTo>
                  <a:lnTo>
                    <a:pt x="434" y="677"/>
                  </a:lnTo>
                  <a:lnTo>
                    <a:pt x="440" y="689"/>
                  </a:lnTo>
                  <a:lnTo>
                    <a:pt x="446" y="693"/>
                  </a:lnTo>
                  <a:lnTo>
                    <a:pt x="446" y="693"/>
                  </a:lnTo>
                  <a:lnTo>
                    <a:pt x="448" y="689"/>
                  </a:lnTo>
                  <a:lnTo>
                    <a:pt x="454" y="679"/>
                  </a:lnTo>
                  <a:lnTo>
                    <a:pt x="459" y="669"/>
                  </a:lnTo>
                  <a:lnTo>
                    <a:pt x="461" y="658"/>
                  </a:lnTo>
                  <a:lnTo>
                    <a:pt x="463" y="644"/>
                  </a:lnTo>
                  <a:lnTo>
                    <a:pt x="463" y="626"/>
                  </a:lnTo>
                  <a:lnTo>
                    <a:pt x="463" y="6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3" name="矩形 62"/>
          <p:cNvSpPr/>
          <p:nvPr/>
        </p:nvSpPr>
        <p:spPr>
          <a:xfrm>
            <a:off x="1623289" y="1194393"/>
            <a:ext cx="36380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</a:t>
            </a:r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11" name="Freeform 621"/>
          <p:cNvSpPr>
            <a:spLocks noEditPoints="1"/>
          </p:cNvSpPr>
          <p:nvPr/>
        </p:nvSpPr>
        <p:spPr bwMode="auto">
          <a:xfrm>
            <a:off x="2054190" y="3335890"/>
            <a:ext cx="1198635" cy="1068347"/>
          </a:xfrm>
          <a:custGeom>
            <a:avLst/>
            <a:gdLst>
              <a:gd name="T0" fmla="*/ 163 w 175"/>
              <a:gd name="T1" fmla="*/ 97 h 156"/>
              <a:gd name="T2" fmla="*/ 175 w 175"/>
              <a:gd name="T3" fmla="*/ 73 h 156"/>
              <a:gd name="T4" fmla="*/ 159 w 175"/>
              <a:gd name="T5" fmla="*/ 47 h 156"/>
              <a:gd name="T6" fmla="*/ 145 w 175"/>
              <a:gd name="T7" fmla="*/ 44 h 156"/>
              <a:gd name="T8" fmla="*/ 145 w 175"/>
              <a:gd name="T9" fmla="*/ 44 h 156"/>
              <a:gd name="T10" fmla="*/ 120 w 175"/>
              <a:gd name="T11" fmla="*/ 58 h 156"/>
              <a:gd name="T12" fmla="*/ 132 w 175"/>
              <a:gd name="T13" fmla="*/ 69 h 156"/>
              <a:gd name="T14" fmla="*/ 140 w 175"/>
              <a:gd name="T15" fmla="*/ 81 h 156"/>
              <a:gd name="T16" fmla="*/ 143 w 175"/>
              <a:gd name="T17" fmla="*/ 89 h 156"/>
              <a:gd name="T18" fmla="*/ 129 w 175"/>
              <a:gd name="T19" fmla="*/ 95 h 156"/>
              <a:gd name="T20" fmla="*/ 128 w 175"/>
              <a:gd name="T21" fmla="*/ 90 h 156"/>
              <a:gd name="T22" fmla="*/ 120 w 175"/>
              <a:gd name="T23" fmla="*/ 77 h 156"/>
              <a:gd name="T24" fmla="*/ 116 w 175"/>
              <a:gd name="T25" fmla="*/ 74 h 156"/>
              <a:gd name="T26" fmla="*/ 105 w 175"/>
              <a:gd name="T27" fmla="*/ 67 h 156"/>
              <a:gd name="T28" fmla="*/ 91 w 175"/>
              <a:gd name="T29" fmla="*/ 65 h 156"/>
              <a:gd name="T30" fmla="*/ 76 w 175"/>
              <a:gd name="T31" fmla="*/ 67 h 156"/>
              <a:gd name="T32" fmla="*/ 64 w 175"/>
              <a:gd name="T33" fmla="*/ 75 h 156"/>
              <a:gd name="T34" fmla="*/ 64 w 175"/>
              <a:gd name="T35" fmla="*/ 75 h 156"/>
              <a:gd name="T36" fmla="*/ 61 w 175"/>
              <a:gd name="T37" fmla="*/ 78 h 156"/>
              <a:gd name="T38" fmla="*/ 61 w 175"/>
              <a:gd name="T39" fmla="*/ 78 h 156"/>
              <a:gd name="T40" fmla="*/ 59 w 175"/>
              <a:gd name="T41" fmla="*/ 81 h 156"/>
              <a:gd name="T42" fmla="*/ 61 w 175"/>
              <a:gd name="T43" fmla="*/ 78 h 156"/>
              <a:gd name="T44" fmla="*/ 55 w 175"/>
              <a:gd name="T45" fmla="*/ 72 h 156"/>
              <a:gd name="T46" fmla="*/ 58 w 175"/>
              <a:gd name="T47" fmla="*/ 67 h 156"/>
              <a:gd name="T48" fmla="*/ 60 w 175"/>
              <a:gd name="T49" fmla="*/ 59 h 156"/>
              <a:gd name="T50" fmla="*/ 68 w 175"/>
              <a:gd name="T51" fmla="*/ 55 h 156"/>
              <a:gd name="T52" fmla="*/ 69 w 175"/>
              <a:gd name="T53" fmla="*/ 54 h 156"/>
              <a:gd name="T54" fmla="*/ 91 w 175"/>
              <a:gd name="T55" fmla="*/ 50 h 156"/>
              <a:gd name="T56" fmla="*/ 110 w 175"/>
              <a:gd name="T57" fmla="*/ 53 h 156"/>
              <a:gd name="T58" fmla="*/ 144 w 175"/>
              <a:gd name="T59" fmla="*/ 33 h 156"/>
              <a:gd name="T60" fmla="*/ 105 w 175"/>
              <a:gd name="T61" fmla="*/ 0 h 156"/>
              <a:gd name="T62" fmla="*/ 65 w 175"/>
              <a:gd name="T63" fmla="*/ 40 h 156"/>
              <a:gd name="T64" fmla="*/ 65 w 175"/>
              <a:gd name="T65" fmla="*/ 41 h 156"/>
              <a:gd name="T66" fmla="*/ 52 w 175"/>
              <a:gd name="T67" fmla="*/ 28 h 156"/>
              <a:gd name="T68" fmla="*/ 37 w 175"/>
              <a:gd name="T69" fmla="*/ 24 h 156"/>
              <a:gd name="T70" fmla="*/ 4 w 175"/>
              <a:gd name="T71" fmla="*/ 57 h 156"/>
              <a:gd name="T72" fmla="*/ 7 w 175"/>
              <a:gd name="T73" fmla="*/ 69 h 156"/>
              <a:gd name="T74" fmla="*/ 13 w 175"/>
              <a:gd name="T75" fmla="*/ 79 h 156"/>
              <a:gd name="T76" fmla="*/ 0 w 175"/>
              <a:gd name="T77" fmla="*/ 103 h 156"/>
              <a:gd name="T78" fmla="*/ 15 w 175"/>
              <a:gd name="T79" fmla="*/ 128 h 156"/>
              <a:gd name="T80" fmla="*/ 21 w 175"/>
              <a:gd name="T81" fmla="*/ 130 h 156"/>
              <a:gd name="T82" fmla="*/ 19 w 175"/>
              <a:gd name="T83" fmla="*/ 138 h 156"/>
              <a:gd name="T84" fmla="*/ 19 w 175"/>
              <a:gd name="T85" fmla="*/ 141 h 156"/>
              <a:gd name="T86" fmla="*/ 37 w 175"/>
              <a:gd name="T87" fmla="*/ 156 h 156"/>
              <a:gd name="T88" fmla="*/ 54 w 175"/>
              <a:gd name="T89" fmla="*/ 144 h 156"/>
              <a:gd name="T90" fmla="*/ 55 w 175"/>
              <a:gd name="T91" fmla="*/ 138 h 156"/>
              <a:gd name="T92" fmla="*/ 54 w 175"/>
              <a:gd name="T93" fmla="*/ 134 h 156"/>
              <a:gd name="T94" fmla="*/ 60 w 175"/>
              <a:gd name="T95" fmla="*/ 129 h 156"/>
              <a:gd name="T96" fmla="*/ 60 w 175"/>
              <a:gd name="T97" fmla="*/ 129 h 156"/>
              <a:gd name="T98" fmla="*/ 60 w 175"/>
              <a:gd name="T99" fmla="*/ 129 h 156"/>
              <a:gd name="T100" fmla="*/ 91 w 175"/>
              <a:gd name="T101" fmla="*/ 144 h 156"/>
              <a:gd name="T102" fmla="*/ 124 w 175"/>
              <a:gd name="T103" fmla="*/ 126 h 156"/>
              <a:gd name="T104" fmla="*/ 135 w 175"/>
              <a:gd name="T105" fmla="*/ 136 h 156"/>
              <a:gd name="T106" fmla="*/ 145 w 175"/>
              <a:gd name="T107" fmla="*/ 138 h 156"/>
              <a:gd name="T108" fmla="*/ 170 w 175"/>
              <a:gd name="T109" fmla="*/ 113 h 156"/>
              <a:gd name="T110" fmla="*/ 169 w 175"/>
              <a:gd name="T111" fmla="*/ 106 h 156"/>
              <a:gd name="T112" fmla="*/ 163 w 175"/>
              <a:gd name="T113" fmla="*/ 97 h 156"/>
              <a:gd name="T114" fmla="*/ 53 w 175"/>
              <a:gd name="T115" fmla="*/ 120 h 156"/>
              <a:gd name="T116" fmla="*/ 54 w 175"/>
              <a:gd name="T117" fmla="*/ 119 h 156"/>
              <a:gd name="T118" fmla="*/ 55 w 175"/>
              <a:gd name="T119" fmla="*/ 122 h 156"/>
              <a:gd name="T120" fmla="*/ 53 w 175"/>
              <a:gd name="T121" fmla="*/ 12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5" h="156">
                <a:moveTo>
                  <a:pt x="163" y="97"/>
                </a:moveTo>
                <a:cubicBezTo>
                  <a:pt x="170" y="91"/>
                  <a:pt x="175" y="83"/>
                  <a:pt x="175" y="73"/>
                </a:cubicBezTo>
                <a:cubicBezTo>
                  <a:pt x="175" y="62"/>
                  <a:pt x="168" y="52"/>
                  <a:pt x="159" y="47"/>
                </a:cubicBezTo>
                <a:cubicBezTo>
                  <a:pt x="155" y="45"/>
                  <a:pt x="150" y="44"/>
                  <a:pt x="145" y="44"/>
                </a:cubicBezTo>
                <a:cubicBezTo>
                  <a:pt x="145" y="44"/>
                  <a:pt x="145" y="44"/>
                  <a:pt x="145" y="44"/>
                </a:cubicBezTo>
                <a:cubicBezTo>
                  <a:pt x="134" y="44"/>
                  <a:pt x="125" y="50"/>
                  <a:pt x="120" y="58"/>
                </a:cubicBezTo>
                <a:cubicBezTo>
                  <a:pt x="125" y="61"/>
                  <a:pt x="129" y="65"/>
                  <a:pt x="132" y="69"/>
                </a:cubicBezTo>
                <a:cubicBezTo>
                  <a:pt x="135" y="73"/>
                  <a:pt x="138" y="77"/>
                  <a:pt x="140" y="81"/>
                </a:cubicBezTo>
                <a:cubicBezTo>
                  <a:pt x="141" y="84"/>
                  <a:pt x="142" y="86"/>
                  <a:pt x="143" y="89"/>
                </a:cubicBezTo>
                <a:cubicBezTo>
                  <a:pt x="138" y="89"/>
                  <a:pt x="133" y="92"/>
                  <a:pt x="129" y="95"/>
                </a:cubicBezTo>
                <a:cubicBezTo>
                  <a:pt x="129" y="93"/>
                  <a:pt x="128" y="91"/>
                  <a:pt x="128" y="90"/>
                </a:cubicBezTo>
                <a:cubicBezTo>
                  <a:pt x="126" y="85"/>
                  <a:pt x="123" y="81"/>
                  <a:pt x="120" y="77"/>
                </a:cubicBezTo>
                <a:cubicBezTo>
                  <a:pt x="118" y="76"/>
                  <a:pt x="117" y="75"/>
                  <a:pt x="116" y="74"/>
                </a:cubicBezTo>
                <a:cubicBezTo>
                  <a:pt x="113" y="71"/>
                  <a:pt x="109" y="69"/>
                  <a:pt x="105" y="67"/>
                </a:cubicBezTo>
                <a:cubicBezTo>
                  <a:pt x="101" y="66"/>
                  <a:pt x="96" y="65"/>
                  <a:pt x="91" y="65"/>
                </a:cubicBezTo>
                <a:cubicBezTo>
                  <a:pt x="86" y="65"/>
                  <a:pt x="81" y="66"/>
                  <a:pt x="76" y="67"/>
                </a:cubicBezTo>
                <a:cubicBezTo>
                  <a:pt x="72" y="69"/>
                  <a:pt x="67" y="72"/>
                  <a:pt x="64" y="75"/>
                </a:cubicBezTo>
                <a:cubicBezTo>
                  <a:pt x="64" y="75"/>
                  <a:pt x="64" y="75"/>
                  <a:pt x="64" y="75"/>
                </a:cubicBezTo>
                <a:cubicBezTo>
                  <a:pt x="63" y="76"/>
                  <a:pt x="62" y="77"/>
                  <a:pt x="61" y="78"/>
                </a:cubicBezTo>
                <a:cubicBezTo>
                  <a:pt x="61" y="78"/>
                  <a:pt x="61" y="78"/>
                  <a:pt x="61" y="78"/>
                </a:cubicBezTo>
                <a:cubicBezTo>
                  <a:pt x="60" y="79"/>
                  <a:pt x="60" y="80"/>
                  <a:pt x="59" y="81"/>
                </a:cubicBezTo>
                <a:cubicBezTo>
                  <a:pt x="59" y="80"/>
                  <a:pt x="60" y="79"/>
                  <a:pt x="61" y="78"/>
                </a:cubicBezTo>
                <a:cubicBezTo>
                  <a:pt x="59" y="76"/>
                  <a:pt x="57" y="74"/>
                  <a:pt x="55" y="72"/>
                </a:cubicBezTo>
                <a:cubicBezTo>
                  <a:pt x="56" y="70"/>
                  <a:pt x="57" y="69"/>
                  <a:pt x="58" y="67"/>
                </a:cubicBezTo>
                <a:cubicBezTo>
                  <a:pt x="59" y="65"/>
                  <a:pt x="60" y="62"/>
                  <a:pt x="60" y="59"/>
                </a:cubicBezTo>
                <a:cubicBezTo>
                  <a:pt x="63" y="57"/>
                  <a:pt x="65" y="56"/>
                  <a:pt x="68" y="55"/>
                </a:cubicBezTo>
                <a:cubicBezTo>
                  <a:pt x="69" y="54"/>
                  <a:pt x="69" y="54"/>
                  <a:pt x="69" y="54"/>
                </a:cubicBezTo>
                <a:cubicBezTo>
                  <a:pt x="76" y="51"/>
                  <a:pt x="83" y="50"/>
                  <a:pt x="91" y="50"/>
                </a:cubicBezTo>
                <a:cubicBezTo>
                  <a:pt x="98" y="50"/>
                  <a:pt x="104" y="51"/>
                  <a:pt x="110" y="53"/>
                </a:cubicBezTo>
                <a:cubicBezTo>
                  <a:pt x="117" y="42"/>
                  <a:pt x="130" y="33"/>
                  <a:pt x="144" y="33"/>
                </a:cubicBezTo>
                <a:cubicBezTo>
                  <a:pt x="141" y="14"/>
                  <a:pt x="125" y="0"/>
                  <a:pt x="105" y="0"/>
                </a:cubicBezTo>
                <a:cubicBezTo>
                  <a:pt x="83" y="0"/>
                  <a:pt x="65" y="18"/>
                  <a:pt x="65" y="40"/>
                </a:cubicBezTo>
                <a:cubicBezTo>
                  <a:pt x="65" y="40"/>
                  <a:pt x="65" y="41"/>
                  <a:pt x="65" y="41"/>
                </a:cubicBezTo>
                <a:cubicBezTo>
                  <a:pt x="62" y="35"/>
                  <a:pt x="58" y="31"/>
                  <a:pt x="52" y="28"/>
                </a:cubicBezTo>
                <a:cubicBezTo>
                  <a:pt x="47" y="26"/>
                  <a:pt x="42" y="24"/>
                  <a:pt x="37" y="24"/>
                </a:cubicBezTo>
                <a:cubicBezTo>
                  <a:pt x="19" y="24"/>
                  <a:pt x="4" y="39"/>
                  <a:pt x="4" y="57"/>
                </a:cubicBezTo>
                <a:cubicBezTo>
                  <a:pt x="4" y="61"/>
                  <a:pt x="5" y="65"/>
                  <a:pt x="7" y="69"/>
                </a:cubicBezTo>
                <a:cubicBezTo>
                  <a:pt x="8" y="73"/>
                  <a:pt x="10" y="76"/>
                  <a:pt x="13" y="79"/>
                </a:cubicBezTo>
                <a:cubicBezTo>
                  <a:pt x="5" y="84"/>
                  <a:pt x="0" y="93"/>
                  <a:pt x="0" y="103"/>
                </a:cubicBezTo>
                <a:cubicBezTo>
                  <a:pt x="0" y="113"/>
                  <a:pt x="6" y="123"/>
                  <a:pt x="15" y="128"/>
                </a:cubicBezTo>
                <a:cubicBezTo>
                  <a:pt x="16" y="129"/>
                  <a:pt x="18" y="130"/>
                  <a:pt x="21" y="130"/>
                </a:cubicBezTo>
                <a:cubicBezTo>
                  <a:pt x="20" y="133"/>
                  <a:pt x="19" y="135"/>
                  <a:pt x="19" y="138"/>
                </a:cubicBezTo>
                <a:cubicBezTo>
                  <a:pt x="19" y="139"/>
                  <a:pt x="19" y="140"/>
                  <a:pt x="19" y="141"/>
                </a:cubicBezTo>
                <a:cubicBezTo>
                  <a:pt x="21" y="150"/>
                  <a:pt x="28" y="156"/>
                  <a:pt x="37" y="156"/>
                </a:cubicBezTo>
                <a:cubicBezTo>
                  <a:pt x="45" y="156"/>
                  <a:pt x="51" y="151"/>
                  <a:pt x="54" y="144"/>
                </a:cubicBezTo>
                <a:cubicBezTo>
                  <a:pt x="54" y="142"/>
                  <a:pt x="55" y="140"/>
                  <a:pt x="55" y="138"/>
                </a:cubicBezTo>
                <a:cubicBezTo>
                  <a:pt x="55" y="137"/>
                  <a:pt x="55" y="135"/>
                  <a:pt x="54" y="134"/>
                </a:cubicBezTo>
                <a:cubicBezTo>
                  <a:pt x="56" y="133"/>
                  <a:pt x="58" y="131"/>
                  <a:pt x="60" y="129"/>
                </a:cubicBezTo>
                <a:cubicBezTo>
                  <a:pt x="60" y="129"/>
                  <a:pt x="60" y="129"/>
                  <a:pt x="60" y="129"/>
                </a:cubicBezTo>
                <a:cubicBezTo>
                  <a:pt x="60" y="129"/>
                  <a:pt x="60" y="129"/>
                  <a:pt x="60" y="129"/>
                </a:cubicBezTo>
                <a:cubicBezTo>
                  <a:pt x="67" y="138"/>
                  <a:pt x="78" y="144"/>
                  <a:pt x="91" y="144"/>
                </a:cubicBezTo>
                <a:cubicBezTo>
                  <a:pt x="105" y="144"/>
                  <a:pt x="117" y="137"/>
                  <a:pt x="124" y="126"/>
                </a:cubicBezTo>
                <a:cubicBezTo>
                  <a:pt x="127" y="130"/>
                  <a:pt x="131" y="134"/>
                  <a:pt x="135" y="136"/>
                </a:cubicBezTo>
                <a:cubicBezTo>
                  <a:pt x="138" y="137"/>
                  <a:pt x="142" y="138"/>
                  <a:pt x="145" y="138"/>
                </a:cubicBezTo>
                <a:cubicBezTo>
                  <a:pt x="159" y="138"/>
                  <a:pt x="170" y="127"/>
                  <a:pt x="170" y="113"/>
                </a:cubicBezTo>
                <a:cubicBezTo>
                  <a:pt x="170" y="111"/>
                  <a:pt x="169" y="108"/>
                  <a:pt x="169" y="106"/>
                </a:cubicBezTo>
                <a:cubicBezTo>
                  <a:pt x="167" y="102"/>
                  <a:pt x="166" y="99"/>
                  <a:pt x="163" y="97"/>
                </a:cubicBezTo>
                <a:close/>
                <a:moveTo>
                  <a:pt x="53" y="120"/>
                </a:moveTo>
                <a:cubicBezTo>
                  <a:pt x="53" y="119"/>
                  <a:pt x="54" y="119"/>
                  <a:pt x="54" y="119"/>
                </a:cubicBezTo>
                <a:cubicBezTo>
                  <a:pt x="54" y="120"/>
                  <a:pt x="55" y="121"/>
                  <a:pt x="55" y="122"/>
                </a:cubicBezTo>
                <a:cubicBezTo>
                  <a:pt x="54" y="121"/>
                  <a:pt x="54" y="120"/>
                  <a:pt x="53" y="120"/>
                </a:cubicBezTo>
                <a:close/>
              </a:path>
            </a:pathLst>
          </a:custGeom>
          <a:solidFill>
            <a:srgbClr val="33BF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任意多边形 17"/>
          <p:cNvSpPr>
            <a:spLocks noChangeArrowheads="1"/>
          </p:cNvSpPr>
          <p:nvPr/>
        </p:nvSpPr>
        <p:spPr bwMode="auto">
          <a:xfrm>
            <a:off x="834495" y="4230421"/>
            <a:ext cx="1189948" cy="1760313"/>
          </a:xfrm>
          <a:custGeom>
            <a:avLst/>
            <a:gdLst>
              <a:gd name="connsiteX0" fmla="*/ 100563 w 296446"/>
              <a:gd name="connsiteY0" fmla="*/ 181041 h 438538"/>
              <a:gd name="connsiteX1" fmla="*/ 143174 w 296446"/>
              <a:gd name="connsiteY1" fmla="*/ 196389 h 438538"/>
              <a:gd name="connsiteX2" fmla="*/ 109085 w 296446"/>
              <a:gd name="connsiteY2" fmla="*/ 320874 h 438538"/>
              <a:gd name="connsiteX3" fmla="*/ 143174 w 296446"/>
              <a:gd name="connsiteY3" fmla="*/ 370327 h 438538"/>
              <a:gd name="connsiteX4" fmla="*/ 177263 w 296446"/>
              <a:gd name="connsiteY4" fmla="*/ 320874 h 438538"/>
              <a:gd name="connsiteX5" fmla="*/ 143174 w 296446"/>
              <a:gd name="connsiteY5" fmla="*/ 196389 h 438538"/>
              <a:gd name="connsiteX6" fmla="*/ 185785 w 296446"/>
              <a:gd name="connsiteY6" fmla="*/ 181041 h 438538"/>
              <a:gd name="connsiteX7" fmla="*/ 286348 w 296446"/>
              <a:gd name="connsiteY7" fmla="*/ 281653 h 438538"/>
              <a:gd name="connsiteX8" fmla="*/ 286348 w 296446"/>
              <a:gd name="connsiteY8" fmla="*/ 390790 h 438538"/>
              <a:gd name="connsiteX9" fmla="*/ 156810 w 296446"/>
              <a:gd name="connsiteY9" fmla="*/ 438538 h 438538"/>
              <a:gd name="connsiteX10" fmla="*/ 129539 w 296446"/>
              <a:gd name="connsiteY10" fmla="*/ 438538 h 438538"/>
              <a:gd name="connsiteX11" fmla="*/ 0 w 296446"/>
              <a:gd name="connsiteY11" fmla="*/ 390790 h 438538"/>
              <a:gd name="connsiteX12" fmla="*/ 0 w 296446"/>
              <a:gd name="connsiteY12" fmla="*/ 281653 h 438538"/>
              <a:gd name="connsiteX13" fmla="*/ 100563 w 296446"/>
              <a:gd name="connsiteY13" fmla="*/ 181041 h 438538"/>
              <a:gd name="connsiteX14" fmla="*/ 240185 w 296446"/>
              <a:gd name="connsiteY14" fmla="*/ 124782 h 438538"/>
              <a:gd name="connsiteX15" fmla="*/ 253890 w 296446"/>
              <a:gd name="connsiteY15" fmla="*/ 138487 h 438538"/>
              <a:gd name="connsiteX16" fmla="*/ 240185 w 296446"/>
              <a:gd name="connsiteY16" fmla="*/ 152192 h 438538"/>
              <a:gd name="connsiteX17" fmla="*/ 226480 w 296446"/>
              <a:gd name="connsiteY17" fmla="*/ 138487 h 438538"/>
              <a:gd name="connsiteX18" fmla="*/ 240185 w 296446"/>
              <a:gd name="connsiteY18" fmla="*/ 124782 h 438538"/>
              <a:gd name="connsiteX19" fmla="*/ 275889 w 296446"/>
              <a:gd name="connsiteY19" fmla="*/ 72129 h 438538"/>
              <a:gd name="connsiteX20" fmla="*/ 296446 w 296446"/>
              <a:gd name="connsiteY20" fmla="*/ 92325 h 438538"/>
              <a:gd name="connsiteX21" fmla="*/ 275889 w 296446"/>
              <a:gd name="connsiteY21" fmla="*/ 112521 h 438538"/>
              <a:gd name="connsiteX22" fmla="*/ 255332 w 296446"/>
              <a:gd name="connsiteY22" fmla="*/ 92325 h 438538"/>
              <a:gd name="connsiteX23" fmla="*/ 275889 w 296446"/>
              <a:gd name="connsiteY23" fmla="*/ 72129 h 438538"/>
              <a:gd name="connsiteX24" fmla="*/ 143896 w 296446"/>
              <a:gd name="connsiteY24" fmla="*/ 0 h 438538"/>
              <a:gd name="connsiteX25" fmla="*/ 216385 w 296446"/>
              <a:gd name="connsiteY25" fmla="*/ 84390 h 438538"/>
              <a:gd name="connsiteX26" fmla="*/ 143896 w 296446"/>
              <a:gd name="connsiteY26" fmla="*/ 168780 h 438538"/>
              <a:gd name="connsiteX27" fmla="*/ 71407 w 296446"/>
              <a:gd name="connsiteY27" fmla="*/ 84390 h 438538"/>
              <a:gd name="connsiteX28" fmla="*/ 143896 w 296446"/>
              <a:gd name="connsiteY28" fmla="*/ 0 h 43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96446" h="438538">
                <a:moveTo>
                  <a:pt x="100563" y="181041"/>
                </a:moveTo>
                <a:cubicBezTo>
                  <a:pt x="100563" y="181041"/>
                  <a:pt x="100563" y="181041"/>
                  <a:pt x="143174" y="196389"/>
                </a:cubicBezTo>
                <a:cubicBezTo>
                  <a:pt x="143174" y="196389"/>
                  <a:pt x="143174" y="196389"/>
                  <a:pt x="109085" y="320874"/>
                </a:cubicBezTo>
                <a:cubicBezTo>
                  <a:pt x="109085" y="320874"/>
                  <a:pt x="109085" y="320874"/>
                  <a:pt x="143174" y="370327"/>
                </a:cubicBezTo>
                <a:cubicBezTo>
                  <a:pt x="143174" y="370327"/>
                  <a:pt x="143174" y="370327"/>
                  <a:pt x="177263" y="320874"/>
                </a:cubicBezTo>
                <a:cubicBezTo>
                  <a:pt x="177263" y="320874"/>
                  <a:pt x="177263" y="320874"/>
                  <a:pt x="143174" y="196389"/>
                </a:cubicBezTo>
                <a:cubicBezTo>
                  <a:pt x="143174" y="196389"/>
                  <a:pt x="143174" y="196389"/>
                  <a:pt x="185785" y="181041"/>
                </a:cubicBezTo>
                <a:cubicBezTo>
                  <a:pt x="224988" y="191273"/>
                  <a:pt x="286348" y="218557"/>
                  <a:pt x="286348" y="281653"/>
                </a:cubicBezTo>
                <a:cubicBezTo>
                  <a:pt x="286348" y="373738"/>
                  <a:pt x="286348" y="390790"/>
                  <a:pt x="286348" y="390790"/>
                </a:cubicBezTo>
                <a:cubicBezTo>
                  <a:pt x="286348" y="390790"/>
                  <a:pt x="282939" y="438538"/>
                  <a:pt x="156810" y="438538"/>
                </a:cubicBezTo>
                <a:cubicBezTo>
                  <a:pt x="156810" y="438538"/>
                  <a:pt x="156810" y="438538"/>
                  <a:pt x="129539" y="438538"/>
                </a:cubicBezTo>
                <a:cubicBezTo>
                  <a:pt x="3409" y="438538"/>
                  <a:pt x="0" y="390790"/>
                  <a:pt x="0" y="390790"/>
                </a:cubicBezTo>
                <a:cubicBezTo>
                  <a:pt x="0" y="390790"/>
                  <a:pt x="0" y="373738"/>
                  <a:pt x="0" y="281653"/>
                </a:cubicBezTo>
                <a:cubicBezTo>
                  <a:pt x="0" y="218557"/>
                  <a:pt x="63065" y="191273"/>
                  <a:pt x="100563" y="181041"/>
                </a:cubicBezTo>
                <a:close/>
                <a:moveTo>
                  <a:pt x="240185" y="124782"/>
                </a:moveTo>
                <a:cubicBezTo>
                  <a:pt x="247754" y="124782"/>
                  <a:pt x="253890" y="130918"/>
                  <a:pt x="253890" y="138487"/>
                </a:cubicBezTo>
                <a:cubicBezTo>
                  <a:pt x="253890" y="146056"/>
                  <a:pt x="247754" y="152192"/>
                  <a:pt x="240185" y="152192"/>
                </a:cubicBezTo>
                <a:cubicBezTo>
                  <a:pt x="232616" y="152192"/>
                  <a:pt x="226480" y="146056"/>
                  <a:pt x="226480" y="138487"/>
                </a:cubicBezTo>
                <a:cubicBezTo>
                  <a:pt x="226480" y="130918"/>
                  <a:pt x="232616" y="124782"/>
                  <a:pt x="240185" y="124782"/>
                </a:cubicBezTo>
                <a:close/>
                <a:moveTo>
                  <a:pt x="275889" y="72129"/>
                </a:moveTo>
                <a:cubicBezTo>
                  <a:pt x="287242" y="72129"/>
                  <a:pt x="296446" y="81171"/>
                  <a:pt x="296446" y="92325"/>
                </a:cubicBezTo>
                <a:cubicBezTo>
                  <a:pt x="296446" y="103479"/>
                  <a:pt x="287242" y="112521"/>
                  <a:pt x="275889" y="112521"/>
                </a:cubicBezTo>
                <a:cubicBezTo>
                  <a:pt x="264536" y="112521"/>
                  <a:pt x="255332" y="103479"/>
                  <a:pt x="255332" y="92325"/>
                </a:cubicBezTo>
                <a:cubicBezTo>
                  <a:pt x="255332" y="81171"/>
                  <a:pt x="264536" y="72129"/>
                  <a:pt x="275889" y="72129"/>
                </a:cubicBezTo>
                <a:close/>
                <a:moveTo>
                  <a:pt x="143896" y="0"/>
                </a:moveTo>
                <a:cubicBezTo>
                  <a:pt x="183931" y="0"/>
                  <a:pt x="216385" y="37783"/>
                  <a:pt x="216385" y="84390"/>
                </a:cubicBezTo>
                <a:cubicBezTo>
                  <a:pt x="216385" y="130997"/>
                  <a:pt x="183931" y="168780"/>
                  <a:pt x="143896" y="168780"/>
                </a:cubicBezTo>
                <a:cubicBezTo>
                  <a:pt x="103861" y="168780"/>
                  <a:pt x="71407" y="130997"/>
                  <a:pt x="71407" y="84390"/>
                </a:cubicBezTo>
                <a:cubicBezTo>
                  <a:pt x="71407" y="37783"/>
                  <a:pt x="103861" y="0"/>
                  <a:pt x="143896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752374" y="3748688"/>
            <a:ext cx="281361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</a:t>
            </a:r>
            <a:r>
              <a:rPr lang="en-US" altLang="zh-CN" dirty="0" smtClean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.</a:t>
            </a:r>
            <a:endParaRPr lang="en-US" altLang="zh-CN" sz="1400" dirty="0">
              <a:solidFill>
                <a:srgbClr val="58595B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752373" y="3408075"/>
            <a:ext cx="2249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58595B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solidFill>
                <a:srgbClr val="58595B"/>
              </a:solidFill>
            </a:endParaRPr>
          </a:p>
        </p:txBody>
      </p:sp>
      <p:sp>
        <p:nvSpPr>
          <p:cNvPr id="34" name="任意多边形 33"/>
          <p:cNvSpPr/>
          <p:nvPr/>
        </p:nvSpPr>
        <p:spPr>
          <a:xfrm rot="16200000" flipH="1">
            <a:off x="4641743" y="3792885"/>
            <a:ext cx="4634994" cy="875073"/>
          </a:xfrm>
          <a:custGeom>
            <a:avLst/>
            <a:gdLst>
              <a:gd name="connsiteX0" fmla="*/ 0 w 4634994"/>
              <a:gd name="connsiteY0" fmla="*/ 875071 h 875073"/>
              <a:gd name="connsiteX1" fmla="*/ 1345 w 4634994"/>
              <a:gd name="connsiteY1" fmla="*/ 861730 h 875073"/>
              <a:gd name="connsiteX2" fmla="*/ 582482 w 4634994"/>
              <a:gd name="connsiteY2" fmla="*/ 388090 h 875073"/>
              <a:gd name="connsiteX3" fmla="*/ 1592916 w 4634994"/>
              <a:gd name="connsiteY3" fmla="*/ 388090 h 875073"/>
              <a:gd name="connsiteX4" fmla="*/ 1983493 w 4634994"/>
              <a:gd name="connsiteY4" fmla="*/ 0 h 875073"/>
              <a:gd name="connsiteX5" fmla="*/ 2374069 w 4634994"/>
              <a:gd name="connsiteY5" fmla="*/ 388090 h 875073"/>
              <a:gd name="connsiteX6" fmla="*/ 4052512 w 4634994"/>
              <a:gd name="connsiteY6" fmla="*/ 388090 h 875073"/>
              <a:gd name="connsiteX7" fmla="*/ 4633649 w 4634994"/>
              <a:gd name="connsiteY7" fmla="*/ 861730 h 875073"/>
              <a:gd name="connsiteX8" fmla="*/ 4634994 w 4634994"/>
              <a:gd name="connsiteY8" fmla="*/ 875073 h 875073"/>
              <a:gd name="connsiteX9" fmla="*/ 4608449 w 4634994"/>
              <a:gd name="connsiteY9" fmla="*/ 842900 h 875073"/>
              <a:gd name="connsiteX10" fmla="*/ 4155844 w 4634994"/>
              <a:gd name="connsiteY10" fmla="*/ 655425 h 875073"/>
              <a:gd name="connsiteX11" fmla="*/ 479149 w 4634994"/>
              <a:gd name="connsiteY11" fmla="*/ 655425 h 875073"/>
              <a:gd name="connsiteX12" fmla="*/ 26544 w 4634994"/>
              <a:gd name="connsiteY12" fmla="*/ 842900 h 875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34994" h="875073">
                <a:moveTo>
                  <a:pt x="0" y="875071"/>
                </a:moveTo>
                <a:lnTo>
                  <a:pt x="1345" y="861730"/>
                </a:lnTo>
                <a:cubicBezTo>
                  <a:pt x="56658" y="591424"/>
                  <a:pt x="295824" y="388090"/>
                  <a:pt x="582482" y="388090"/>
                </a:cubicBezTo>
                <a:lnTo>
                  <a:pt x="1592916" y="388090"/>
                </a:lnTo>
                <a:lnTo>
                  <a:pt x="1983493" y="0"/>
                </a:lnTo>
                <a:lnTo>
                  <a:pt x="2374069" y="388090"/>
                </a:lnTo>
                <a:lnTo>
                  <a:pt x="4052512" y="388090"/>
                </a:lnTo>
                <a:cubicBezTo>
                  <a:pt x="4339170" y="388090"/>
                  <a:pt x="4578336" y="591424"/>
                  <a:pt x="4633649" y="861730"/>
                </a:cubicBezTo>
                <a:lnTo>
                  <a:pt x="4634994" y="875073"/>
                </a:lnTo>
                <a:lnTo>
                  <a:pt x="4608449" y="842900"/>
                </a:lnTo>
                <a:cubicBezTo>
                  <a:pt x="4492617" y="727068"/>
                  <a:pt x="4332597" y="655425"/>
                  <a:pt x="4155844" y="655425"/>
                </a:cubicBezTo>
                <a:lnTo>
                  <a:pt x="479149" y="655425"/>
                </a:lnTo>
                <a:cubicBezTo>
                  <a:pt x="302396" y="655425"/>
                  <a:pt x="142376" y="727068"/>
                  <a:pt x="26544" y="842900"/>
                </a:cubicBezTo>
                <a:close/>
              </a:path>
            </a:pathLst>
          </a:cu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7787456" y="2253537"/>
            <a:ext cx="391686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</a:t>
            </a:r>
            <a:r>
              <a:rPr lang="en-US" altLang="zh-CN" dirty="0" smtClean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.</a:t>
            </a:r>
            <a:endParaRPr lang="en-US" altLang="zh-CN" sz="1400" dirty="0">
              <a:solidFill>
                <a:srgbClr val="58595B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787456" y="1912924"/>
            <a:ext cx="31321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58595B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solidFill>
                <a:srgbClr val="58595B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787456" y="3907255"/>
            <a:ext cx="391686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</a:t>
            </a:r>
            <a:r>
              <a:rPr lang="en-US" altLang="zh-CN" dirty="0" smtClean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.</a:t>
            </a:r>
            <a:endParaRPr lang="en-US" altLang="zh-CN" sz="1400" dirty="0">
              <a:solidFill>
                <a:srgbClr val="58595B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787456" y="3566642"/>
            <a:ext cx="31321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58595B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solidFill>
                <a:srgbClr val="58595B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787456" y="5560973"/>
            <a:ext cx="391686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</a:t>
            </a:r>
            <a:r>
              <a:rPr lang="en-US" altLang="zh-CN" dirty="0" smtClean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.</a:t>
            </a:r>
            <a:endParaRPr lang="en-US" altLang="zh-CN" sz="1400" dirty="0">
              <a:solidFill>
                <a:srgbClr val="58595B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787456" y="5220360"/>
            <a:ext cx="31321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58595B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58595B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solidFill>
                <a:srgbClr val="58595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流程图: 可选过程 9"/>
          <p:cNvSpPr/>
          <p:nvPr/>
        </p:nvSpPr>
        <p:spPr>
          <a:xfrm>
            <a:off x="815197" y="3835169"/>
            <a:ext cx="2309394" cy="2886024"/>
          </a:xfrm>
          <a:prstGeom prst="flowChartAlternateProcess">
            <a:avLst/>
          </a:prstGeom>
          <a:noFill/>
          <a:ln w="25400"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流程图: 可选过程 33"/>
          <p:cNvSpPr/>
          <p:nvPr/>
        </p:nvSpPr>
        <p:spPr>
          <a:xfrm>
            <a:off x="3522866" y="3835169"/>
            <a:ext cx="2309394" cy="2886024"/>
          </a:xfrm>
          <a:prstGeom prst="flowChartAlternateProcess">
            <a:avLst/>
          </a:prstGeom>
          <a:noFill/>
          <a:ln w="25400"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可选过程 34"/>
          <p:cNvSpPr/>
          <p:nvPr/>
        </p:nvSpPr>
        <p:spPr>
          <a:xfrm>
            <a:off x="6338220" y="3835169"/>
            <a:ext cx="2309394" cy="2886024"/>
          </a:xfrm>
          <a:prstGeom prst="flowChartAlternateProcess">
            <a:avLst/>
          </a:prstGeom>
          <a:noFill/>
          <a:ln w="25400"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流程图: 可选过程 35"/>
          <p:cNvSpPr/>
          <p:nvPr/>
        </p:nvSpPr>
        <p:spPr>
          <a:xfrm>
            <a:off x="9045889" y="3835169"/>
            <a:ext cx="2309394" cy="2886024"/>
          </a:xfrm>
          <a:prstGeom prst="flowChartAlternateProcess">
            <a:avLst/>
          </a:prstGeom>
          <a:noFill/>
          <a:ln w="25400"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950343" y="2996418"/>
            <a:ext cx="45719" cy="759656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654704" y="2996418"/>
            <a:ext cx="45719" cy="759656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7450506" y="2996418"/>
            <a:ext cx="45719" cy="759656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0154867" y="2996418"/>
            <a:ext cx="45719" cy="759656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>
            <a:off x="339319" y="2600138"/>
            <a:ext cx="11685136" cy="258449"/>
          </a:xfrm>
          <a:prstGeom prst="rightArrow">
            <a:avLst>
              <a:gd name="adj1" fmla="val 50000"/>
              <a:gd name="adj2" fmla="val 65255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连接符 32"/>
          <p:cNvCxnSpPr/>
          <p:nvPr/>
        </p:nvCxnSpPr>
        <p:spPr>
          <a:xfrm>
            <a:off x="15334" y="509276"/>
            <a:ext cx="12192001" cy="0"/>
          </a:xfrm>
          <a:prstGeom prst="line">
            <a:avLst/>
          </a:prstGeom>
          <a:ln w="31750">
            <a:solidFill>
              <a:srgbClr val="793E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/>
          <a:srcRect l="3850" t="84680" r="32072" b="10267"/>
          <a:stretch>
            <a:fillRect/>
          </a:stretch>
        </p:blipFill>
        <p:spPr>
          <a:xfrm>
            <a:off x="820" y="-16164"/>
            <a:ext cx="12206515" cy="485334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1623289" y="641708"/>
            <a:ext cx="3471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</a:t>
            </a:r>
            <a:r>
              <a:rPr lang="en-US" altLang="zh-CN" sz="28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8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2000" dirty="0"/>
          </a:p>
        </p:txBody>
      </p:sp>
      <p:sp>
        <p:nvSpPr>
          <p:cNvPr id="56" name="泪滴形 55"/>
          <p:cNvSpPr/>
          <p:nvPr/>
        </p:nvSpPr>
        <p:spPr>
          <a:xfrm rot="18900000">
            <a:off x="432503" y="335831"/>
            <a:ext cx="1246203" cy="1284497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泪滴形 56"/>
          <p:cNvSpPr/>
          <p:nvPr/>
        </p:nvSpPr>
        <p:spPr>
          <a:xfrm rot="18900000">
            <a:off x="546179" y="457400"/>
            <a:ext cx="998806" cy="998806"/>
          </a:xfrm>
          <a:prstGeom prst="teardrop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834494" y="636369"/>
            <a:ext cx="396792" cy="614761"/>
            <a:chOff x="8875713" y="962025"/>
            <a:chExt cx="1416050" cy="2193926"/>
          </a:xfrm>
          <a:solidFill>
            <a:schemeClr val="bg1"/>
          </a:solidFill>
        </p:grpSpPr>
        <p:sp>
          <p:nvSpPr>
            <p:cNvPr id="60" name="Freeform 15"/>
            <p:cNvSpPr/>
            <p:nvPr/>
          </p:nvSpPr>
          <p:spPr bwMode="auto">
            <a:xfrm>
              <a:off x="9294813" y="2566988"/>
              <a:ext cx="592138" cy="588963"/>
            </a:xfrm>
            <a:custGeom>
              <a:avLst/>
              <a:gdLst>
                <a:gd name="T0" fmla="*/ 0 w 373"/>
                <a:gd name="T1" fmla="*/ 284 h 371"/>
                <a:gd name="T2" fmla="*/ 0 w 373"/>
                <a:gd name="T3" fmla="*/ 284 h 371"/>
                <a:gd name="T4" fmla="*/ 0 w 373"/>
                <a:gd name="T5" fmla="*/ 302 h 371"/>
                <a:gd name="T6" fmla="*/ 6 w 373"/>
                <a:gd name="T7" fmla="*/ 319 h 371"/>
                <a:gd name="T8" fmla="*/ 12 w 373"/>
                <a:gd name="T9" fmla="*/ 333 h 371"/>
                <a:gd name="T10" fmla="*/ 22 w 373"/>
                <a:gd name="T11" fmla="*/ 345 h 371"/>
                <a:gd name="T12" fmla="*/ 36 w 373"/>
                <a:gd name="T13" fmla="*/ 355 h 371"/>
                <a:gd name="T14" fmla="*/ 49 w 373"/>
                <a:gd name="T15" fmla="*/ 363 h 371"/>
                <a:gd name="T16" fmla="*/ 65 w 373"/>
                <a:gd name="T17" fmla="*/ 369 h 371"/>
                <a:gd name="T18" fmla="*/ 81 w 373"/>
                <a:gd name="T19" fmla="*/ 371 h 371"/>
                <a:gd name="T20" fmla="*/ 81 w 373"/>
                <a:gd name="T21" fmla="*/ 371 h 371"/>
                <a:gd name="T22" fmla="*/ 290 w 373"/>
                <a:gd name="T23" fmla="*/ 371 h 371"/>
                <a:gd name="T24" fmla="*/ 290 w 373"/>
                <a:gd name="T25" fmla="*/ 371 h 371"/>
                <a:gd name="T26" fmla="*/ 290 w 373"/>
                <a:gd name="T27" fmla="*/ 371 h 371"/>
                <a:gd name="T28" fmla="*/ 306 w 373"/>
                <a:gd name="T29" fmla="*/ 369 h 371"/>
                <a:gd name="T30" fmla="*/ 322 w 373"/>
                <a:gd name="T31" fmla="*/ 363 h 371"/>
                <a:gd name="T32" fmla="*/ 336 w 373"/>
                <a:gd name="T33" fmla="*/ 355 h 371"/>
                <a:gd name="T34" fmla="*/ 349 w 373"/>
                <a:gd name="T35" fmla="*/ 345 h 371"/>
                <a:gd name="T36" fmla="*/ 359 w 373"/>
                <a:gd name="T37" fmla="*/ 333 h 371"/>
                <a:gd name="T38" fmla="*/ 367 w 373"/>
                <a:gd name="T39" fmla="*/ 319 h 371"/>
                <a:gd name="T40" fmla="*/ 371 w 373"/>
                <a:gd name="T41" fmla="*/ 302 h 371"/>
                <a:gd name="T42" fmla="*/ 373 w 373"/>
                <a:gd name="T43" fmla="*/ 284 h 371"/>
                <a:gd name="T44" fmla="*/ 373 w 373"/>
                <a:gd name="T45" fmla="*/ 0 h 371"/>
                <a:gd name="T46" fmla="*/ 0 w 373"/>
                <a:gd name="T47" fmla="*/ 0 h 371"/>
                <a:gd name="T48" fmla="*/ 0 w 373"/>
                <a:gd name="T49" fmla="*/ 284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3" h="371">
                  <a:moveTo>
                    <a:pt x="0" y="284"/>
                  </a:moveTo>
                  <a:lnTo>
                    <a:pt x="0" y="284"/>
                  </a:lnTo>
                  <a:lnTo>
                    <a:pt x="0" y="302"/>
                  </a:lnTo>
                  <a:lnTo>
                    <a:pt x="6" y="319"/>
                  </a:lnTo>
                  <a:lnTo>
                    <a:pt x="12" y="333"/>
                  </a:lnTo>
                  <a:lnTo>
                    <a:pt x="22" y="345"/>
                  </a:lnTo>
                  <a:lnTo>
                    <a:pt x="36" y="355"/>
                  </a:lnTo>
                  <a:lnTo>
                    <a:pt x="49" y="363"/>
                  </a:lnTo>
                  <a:lnTo>
                    <a:pt x="65" y="369"/>
                  </a:lnTo>
                  <a:lnTo>
                    <a:pt x="81" y="371"/>
                  </a:lnTo>
                  <a:lnTo>
                    <a:pt x="81" y="371"/>
                  </a:lnTo>
                  <a:lnTo>
                    <a:pt x="290" y="371"/>
                  </a:lnTo>
                  <a:lnTo>
                    <a:pt x="290" y="371"/>
                  </a:lnTo>
                  <a:lnTo>
                    <a:pt x="290" y="371"/>
                  </a:lnTo>
                  <a:lnTo>
                    <a:pt x="306" y="369"/>
                  </a:lnTo>
                  <a:lnTo>
                    <a:pt x="322" y="363"/>
                  </a:lnTo>
                  <a:lnTo>
                    <a:pt x="336" y="355"/>
                  </a:lnTo>
                  <a:lnTo>
                    <a:pt x="349" y="345"/>
                  </a:lnTo>
                  <a:lnTo>
                    <a:pt x="359" y="333"/>
                  </a:lnTo>
                  <a:lnTo>
                    <a:pt x="367" y="319"/>
                  </a:lnTo>
                  <a:lnTo>
                    <a:pt x="371" y="302"/>
                  </a:lnTo>
                  <a:lnTo>
                    <a:pt x="373" y="284"/>
                  </a:lnTo>
                  <a:lnTo>
                    <a:pt x="373" y="0"/>
                  </a:lnTo>
                  <a:lnTo>
                    <a:pt x="0" y="0"/>
                  </a:lnTo>
                  <a:lnTo>
                    <a:pt x="0" y="2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6"/>
            <p:cNvSpPr>
              <a:spLocks noEditPoints="1"/>
            </p:cNvSpPr>
            <p:nvPr/>
          </p:nvSpPr>
          <p:spPr bwMode="auto">
            <a:xfrm>
              <a:off x="8875713" y="962025"/>
              <a:ext cx="1416050" cy="1547813"/>
            </a:xfrm>
            <a:custGeom>
              <a:avLst/>
              <a:gdLst>
                <a:gd name="T0" fmla="*/ 479 w 892"/>
                <a:gd name="T1" fmla="*/ 557 h 975"/>
                <a:gd name="T2" fmla="*/ 499 w 892"/>
                <a:gd name="T3" fmla="*/ 606 h 975"/>
                <a:gd name="T4" fmla="*/ 495 w 892"/>
                <a:gd name="T5" fmla="*/ 675 h 975"/>
                <a:gd name="T6" fmla="*/ 465 w 892"/>
                <a:gd name="T7" fmla="*/ 723 h 975"/>
                <a:gd name="T8" fmla="*/ 436 w 892"/>
                <a:gd name="T9" fmla="*/ 727 h 975"/>
                <a:gd name="T10" fmla="*/ 400 w 892"/>
                <a:gd name="T11" fmla="*/ 689 h 975"/>
                <a:gd name="T12" fmla="*/ 390 w 892"/>
                <a:gd name="T13" fmla="*/ 626 h 975"/>
                <a:gd name="T14" fmla="*/ 418 w 892"/>
                <a:gd name="T15" fmla="*/ 555 h 975"/>
                <a:gd name="T16" fmla="*/ 390 w 892"/>
                <a:gd name="T17" fmla="*/ 555 h 975"/>
                <a:gd name="T18" fmla="*/ 343 w 892"/>
                <a:gd name="T19" fmla="*/ 583 h 975"/>
                <a:gd name="T20" fmla="*/ 329 w 892"/>
                <a:gd name="T21" fmla="*/ 975 h 975"/>
                <a:gd name="T22" fmla="*/ 564 w 892"/>
                <a:gd name="T23" fmla="*/ 600 h 975"/>
                <a:gd name="T24" fmla="*/ 529 w 892"/>
                <a:gd name="T25" fmla="*/ 557 h 975"/>
                <a:gd name="T26" fmla="*/ 892 w 892"/>
                <a:gd name="T27" fmla="*/ 446 h 975"/>
                <a:gd name="T28" fmla="*/ 872 w 892"/>
                <a:gd name="T29" fmla="*/ 312 h 975"/>
                <a:gd name="T30" fmla="*/ 791 w 892"/>
                <a:gd name="T31" fmla="*/ 162 h 975"/>
                <a:gd name="T32" fmla="*/ 659 w 892"/>
                <a:gd name="T33" fmla="*/ 54 h 975"/>
                <a:gd name="T34" fmla="*/ 491 w 892"/>
                <a:gd name="T35" fmla="*/ 2 h 975"/>
                <a:gd name="T36" fmla="*/ 357 w 892"/>
                <a:gd name="T37" fmla="*/ 10 h 975"/>
                <a:gd name="T38" fmla="*/ 197 w 892"/>
                <a:gd name="T39" fmla="*/ 77 h 975"/>
                <a:gd name="T40" fmla="*/ 77 w 892"/>
                <a:gd name="T41" fmla="*/ 196 h 975"/>
                <a:gd name="T42" fmla="*/ 10 w 892"/>
                <a:gd name="T43" fmla="*/ 354 h 975"/>
                <a:gd name="T44" fmla="*/ 2 w 892"/>
                <a:gd name="T45" fmla="*/ 466 h 975"/>
                <a:gd name="T46" fmla="*/ 2 w 892"/>
                <a:gd name="T47" fmla="*/ 521 h 975"/>
                <a:gd name="T48" fmla="*/ 45 w 892"/>
                <a:gd name="T49" fmla="*/ 646 h 975"/>
                <a:gd name="T50" fmla="*/ 128 w 892"/>
                <a:gd name="T51" fmla="*/ 770 h 975"/>
                <a:gd name="T52" fmla="*/ 201 w 892"/>
                <a:gd name="T53" fmla="*/ 845 h 975"/>
                <a:gd name="T54" fmla="*/ 242 w 892"/>
                <a:gd name="T55" fmla="*/ 916 h 975"/>
                <a:gd name="T56" fmla="*/ 252 w 892"/>
                <a:gd name="T57" fmla="*/ 975 h 975"/>
                <a:gd name="T58" fmla="*/ 294 w 892"/>
                <a:gd name="T59" fmla="*/ 614 h 975"/>
                <a:gd name="T60" fmla="*/ 315 w 892"/>
                <a:gd name="T61" fmla="*/ 561 h 975"/>
                <a:gd name="T62" fmla="*/ 384 w 892"/>
                <a:gd name="T63" fmla="*/ 519 h 975"/>
                <a:gd name="T64" fmla="*/ 428 w 892"/>
                <a:gd name="T65" fmla="*/ 521 h 975"/>
                <a:gd name="T66" fmla="*/ 463 w 892"/>
                <a:gd name="T67" fmla="*/ 525 h 975"/>
                <a:gd name="T68" fmla="*/ 505 w 892"/>
                <a:gd name="T69" fmla="*/ 517 h 975"/>
                <a:gd name="T70" fmla="*/ 572 w 892"/>
                <a:gd name="T71" fmla="*/ 541 h 975"/>
                <a:gd name="T72" fmla="*/ 602 w 892"/>
                <a:gd name="T73" fmla="*/ 620 h 975"/>
                <a:gd name="T74" fmla="*/ 641 w 892"/>
                <a:gd name="T75" fmla="*/ 975 h 975"/>
                <a:gd name="T76" fmla="*/ 659 w 892"/>
                <a:gd name="T77" fmla="*/ 898 h 975"/>
                <a:gd name="T78" fmla="*/ 704 w 892"/>
                <a:gd name="T79" fmla="*/ 831 h 975"/>
                <a:gd name="T80" fmla="*/ 799 w 892"/>
                <a:gd name="T81" fmla="*/ 725 h 975"/>
                <a:gd name="T82" fmla="*/ 862 w 892"/>
                <a:gd name="T83" fmla="*/ 616 h 975"/>
                <a:gd name="T84" fmla="*/ 892 w 892"/>
                <a:gd name="T85" fmla="*/ 488 h 975"/>
                <a:gd name="T86" fmla="*/ 892 w 892"/>
                <a:gd name="T87" fmla="*/ 446 h 975"/>
                <a:gd name="T88" fmla="*/ 463 w 892"/>
                <a:gd name="T89" fmla="*/ 610 h 975"/>
                <a:gd name="T90" fmla="*/ 448 w 892"/>
                <a:gd name="T91" fmla="*/ 575 h 975"/>
                <a:gd name="T92" fmla="*/ 426 w 892"/>
                <a:gd name="T93" fmla="*/ 626 h 975"/>
                <a:gd name="T94" fmla="*/ 434 w 892"/>
                <a:gd name="T95" fmla="*/ 677 h 975"/>
                <a:gd name="T96" fmla="*/ 448 w 892"/>
                <a:gd name="T97" fmla="*/ 689 h 975"/>
                <a:gd name="T98" fmla="*/ 463 w 892"/>
                <a:gd name="T99" fmla="*/ 644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75">
                  <a:moveTo>
                    <a:pt x="505" y="553"/>
                  </a:moveTo>
                  <a:lnTo>
                    <a:pt x="505" y="553"/>
                  </a:lnTo>
                  <a:lnTo>
                    <a:pt x="493" y="553"/>
                  </a:lnTo>
                  <a:lnTo>
                    <a:pt x="479" y="557"/>
                  </a:lnTo>
                  <a:lnTo>
                    <a:pt x="479" y="557"/>
                  </a:lnTo>
                  <a:lnTo>
                    <a:pt x="489" y="571"/>
                  </a:lnTo>
                  <a:lnTo>
                    <a:pt x="495" y="588"/>
                  </a:lnTo>
                  <a:lnTo>
                    <a:pt x="499" y="606"/>
                  </a:lnTo>
                  <a:lnTo>
                    <a:pt x="499" y="626"/>
                  </a:lnTo>
                  <a:lnTo>
                    <a:pt x="499" y="626"/>
                  </a:lnTo>
                  <a:lnTo>
                    <a:pt x="499" y="652"/>
                  </a:lnTo>
                  <a:lnTo>
                    <a:pt x="495" y="675"/>
                  </a:lnTo>
                  <a:lnTo>
                    <a:pt x="489" y="691"/>
                  </a:lnTo>
                  <a:lnTo>
                    <a:pt x="481" y="705"/>
                  </a:lnTo>
                  <a:lnTo>
                    <a:pt x="473" y="715"/>
                  </a:lnTo>
                  <a:lnTo>
                    <a:pt x="465" y="723"/>
                  </a:lnTo>
                  <a:lnTo>
                    <a:pt x="454" y="727"/>
                  </a:lnTo>
                  <a:lnTo>
                    <a:pt x="446" y="729"/>
                  </a:lnTo>
                  <a:lnTo>
                    <a:pt x="446" y="729"/>
                  </a:lnTo>
                  <a:lnTo>
                    <a:pt x="436" y="727"/>
                  </a:lnTo>
                  <a:lnTo>
                    <a:pt x="426" y="723"/>
                  </a:lnTo>
                  <a:lnTo>
                    <a:pt x="416" y="715"/>
                  </a:lnTo>
                  <a:lnTo>
                    <a:pt x="408" y="703"/>
                  </a:lnTo>
                  <a:lnTo>
                    <a:pt x="400" y="689"/>
                  </a:lnTo>
                  <a:lnTo>
                    <a:pt x="396" y="673"/>
                  </a:lnTo>
                  <a:lnTo>
                    <a:pt x="392" y="650"/>
                  </a:lnTo>
                  <a:lnTo>
                    <a:pt x="390" y="626"/>
                  </a:lnTo>
                  <a:lnTo>
                    <a:pt x="390" y="626"/>
                  </a:lnTo>
                  <a:lnTo>
                    <a:pt x="392" y="606"/>
                  </a:lnTo>
                  <a:lnTo>
                    <a:pt x="398" y="588"/>
                  </a:lnTo>
                  <a:lnTo>
                    <a:pt x="406" y="569"/>
                  </a:lnTo>
                  <a:lnTo>
                    <a:pt x="418" y="555"/>
                  </a:lnTo>
                  <a:lnTo>
                    <a:pt x="418" y="555"/>
                  </a:lnTo>
                  <a:lnTo>
                    <a:pt x="402" y="553"/>
                  </a:lnTo>
                  <a:lnTo>
                    <a:pt x="402" y="553"/>
                  </a:lnTo>
                  <a:lnTo>
                    <a:pt x="390" y="555"/>
                  </a:lnTo>
                  <a:lnTo>
                    <a:pt x="375" y="559"/>
                  </a:lnTo>
                  <a:lnTo>
                    <a:pt x="363" y="565"/>
                  </a:lnTo>
                  <a:lnTo>
                    <a:pt x="353" y="573"/>
                  </a:lnTo>
                  <a:lnTo>
                    <a:pt x="343" y="583"/>
                  </a:lnTo>
                  <a:lnTo>
                    <a:pt x="337" y="596"/>
                  </a:lnTo>
                  <a:lnTo>
                    <a:pt x="331" y="610"/>
                  </a:lnTo>
                  <a:lnTo>
                    <a:pt x="329" y="626"/>
                  </a:lnTo>
                  <a:lnTo>
                    <a:pt x="329" y="975"/>
                  </a:lnTo>
                  <a:lnTo>
                    <a:pt x="566" y="975"/>
                  </a:lnTo>
                  <a:lnTo>
                    <a:pt x="566" y="620"/>
                  </a:lnTo>
                  <a:lnTo>
                    <a:pt x="566" y="620"/>
                  </a:lnTo>
                  <a:lnTo>
                    <a:pt x="564" y="600"/>
                  </a:lnTo>
                  <a:lnTo>
                    <a:pt x="558" y="583"/>
                  </a:lnTo>
                  <a:lnTo>
                    <a:pt x="550" y="571"/>
                  </a:lnTo>
                  <a:lnTo>
                    <a:pt x="542" y="563"/>
                  </a:lnTo>
                  <a:lnTo>
                    <a:pt x="529" y="557"/>
                  </a:lnTo>
                  <a:lnTo>
                    <a:pt x="521" y="555"/>
                  </a:lnTo>
                  <a:lnTo>
                    <a:pt x="505" y="553"/>
                  </a:lnTo>
                  <a:lnTo>
                    <a:pt x="505" y="553"/>
                  </a:lnTo>
                  <a:close/>
                  <a:moveTo>
                    <a:pt x="892" y="446"/>
                  </a:moveTo>
                  <a:lnTo>
                    <a:pt x="892" y="446"/>
                  </a:lnTo>
                  <a:lnTo>
                    <a:pt x="890" y="399"/>
                  </a:lnTo>
                  <a:lnTo>
                    <a:pt x="882" y="354"/>
                  </a:lnTo>
                  <a:lnTo>
                    <a:pt x="872" y="312"/>
                  </a:lnTo>
                  <a:lnTo>
                    <a:pt x="856" y="271"/>
                  </a:lnTo>
                  <a:lnTo>
                    <a:pt x="838" y="233"/>
                  </a:lnTo>
                  <a:lnTo>
                    <a:pt x="815" y="196"/>
                  </a:lnTo>
                  <a:lnTo>
                    <a:pt x="791" y="162"/>
                  </a:lnTo>
                  <a:lnTo>
                    <a:pt x="761" y="129"/>
                  </a:lnTo>
                  <a:lnTo>
                    <a:pt x="730" y="101"/>
                  </a:lnTo>
                  <a:lnTo>
                    <a:pt x="696" y="77"/>
                  </a:lnTo>
                  <a:lnTo>
                    <a:pt x="659" y="54"/>
                  </a:lnTo>
                  <a:lnTo>
                    <a:pt x="621" y="34"/>
                  </a:lnTo>
                  <a:lnTo>
                    <a:pt x="578" y="20"/>
                  </a:lnTo>
                  <a:lnTo>
                    <a:pt x="536" y="10"/>
                  </a:lnTo>
                  <a:lnTo>
                    <a:pt x="491" y="2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02" y="2"/>
                  </a:lnTo>
                  <a:lnTo>
                    <a:pt x="357" y="10"/>
                  </a:lnTo>
                  <a:lnTo>
                    <a:pt x="315" y="20"/>
                  </a:lnTo>
                  <a:lnTo>
                    <a:pt x="272" y="34"/>
                  </a:lnTo>
                  <a:lnTo>
                    <a:pt x="233" y="54"/>
                  </a:lnTo>
                  <a:lnTo>
                    <a:pt x="197" y="77"/>
                  </a:lnTo>
                  <a:lnTo>
                    <a:pt x="163" y="101"/>
                  </a:lnTo>
                  <a:lnTo>
                    <a:pt x="132" y="129"/>
                  </a:lnTo>
                  <a:lnTo>
                    <a:pt x="102" y="162"/>
                  </a:lnTo>
                  <a:lnTo>
                    <a:pt x="77" y="196"/>
                  </a:lnTo>
                  <a:lnTo>
                    <a:pt x="55" y="233"/>
                  </a:lnTo>
                  <a:lnTo>
                    <a:pt x="37" y="271"/>
                  </a:lnTo>
                  <a:lnTo>
                    <a:pt x="21" y="312"/>
                  </a:lnTo>
                  <a:lnTo>
                    <a:pt x="10" y="354"/>
                  </a:lnTo>
                  <a:lnTo>
                    <a:pt x="2" y="399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66"/>
                  </a:lnTo>
                  <a:lnTo>
                    <a:pt x="2" y="466"/>
                  </a:lnTo>
                  <a:lnTo>
                    <a:pt x="0" y="488"/>
                  </a:lnTo>
                  <a:lnTo>
                    <a:pt x="0" y="488"/>
                  </a:lnTo>
                  <a:lnTo>
                    <a:pt x="2" y="521"/>
                  </a:lnTo>
                  <a:lnTo>
                    <a:pt x="8" y="553"/>
                  </a:lnTo>
                  <a:lnTo>
                    <a:pt x="19" y="585"/>
                  </a:lnTo>
                  <a:lnTo>
                    <a:pt x="31" y="616"/>
                  </a:lnTo>
                  <a:lnTo>
                    <a:pt x="45" y="646"/>
                  </a:lnTo>
                  <a:lnTo>
                    <a:pt x="61" y="675"/>
                  </a:lnTo>
                  <a:lnTo>
                    <a:pt x="77" y="701"/>
                  </a:lnTo>
                  <a:lnTo>
                    <a:pt x="94" y="725"/>
                  </a:lnTo>
                  <a:lnTo>
                    <a:pt x="128" y="770"/>
                  </a:lnTo>
                  <a:lnTo>
                    <a:pt x="158" y="802"/>
                  </a:lnTo>
                  <a:lnTo>
                    <a:pt x="189" y="831"/>
                  </a:lnTo>
                  <a:lnTo>
                    <a:pt x="189" y="831"/>
                  </a:lnTo>
                  <a:lnTo>
                    <a:pt x="201" y="845"/>
                  </a:lnTo>
                  <a:lnTo>
                    <a:pt x="213" y="861"/>
                  </a:lnTo>
                  <a:lnTo>
                    <a:pt x="223" y="877"/>
                  </a:lnTo>
                  <a:lnTo>
                    <a:pt x="233" y="898"/>
                  </a:lnTo>
                  <a:lnTo>
                    <a:pt x="242" y="916"/>
                  </a:lnTo>
                  <a:lnTo>
                    <a:pt x="248" y="936"/>
                  </a:lnTo>
                  <a:lnTo>
                    <a:pt x="252" y="957"/>
                  </a:lnTo>
                  <a:lnTo>
                    <a:pt x="252" y="975"/>
                  </a:lnTo>
                  <a:lnTo>
                    <a:pt x="252" y="975"/>
                  </a:lnTo>
                  <a:lnTo>
                    <a:pt x="294" y="975"/>
                  </a:lnTo>
                  <a:lnTo>
                    <a:pt x="294" y="626"/>
                  </a:lnTo>
                  <a:lnTo>
                    <a:pt x="294" y="626"/>
                  </a:lnTo>
                  <a:lnTo>
                    <a:pt x="294" y="614"/>
                  </a:lnTo>
                  <a:lnTo>
                    <a:pt x="296" y="602"/>
                  </a:lnTo>
                  <a:lnTo>
                    <a:pt x="298" y="592"/>
                  </a:lnTo>
                  <a:lnTo>
                    <a:pt x="302" y="579"/>
                  </a:lnTo>
                  <a:lnTo>
                    <a:pt x="315" y="561"/>
                  </a:lnTo>
                  <a:lnTo>
                    <a:pt x="329" y="545"/>
                  </a:lnTo>
                  <a:lnTo>
                    <a:pt x="345" y="533"/>
                  </a:lnTo>
                  <a:lnTo>
                    <a:pt x="363" y="525"/>
                  </a:lnTo>
                  <a:lnTo>
                    <a:pt x="384" y="519"/>
                  </a:lnTo>
                  <a:lnTo>
                    <a:pt x="402" y="517"/>
                  </a:lnTo>
                  <a:lnTo>
                    <a:pt x="402" y="517"/>
                  </a:lnTo>
                  <a:lnTo>
                    <a:pt x="416" y="519"/>
                  </a:lnTo>
                  <a:lnTo>
                    <a:pt x="428" y="521"/>
                  </a:lnTo>
                  <a:lnTo>
                    <a:pt x="440" y="525"/>
                  </a:lnTo>
                  <a:lnTo>
                    <a:pt x="450" y="529"/>
                  </a:lnTo>
                  <a:lnTo>
                    <a:pt x="450" y="529"/>
                  </a:lnTo>
                  <a:lnTo>
                    <a:pt x="463" y="525"/>
                  </a:lnTo>
                  <a:lnTo>
                    <a:pt x="477" y="519"/>
                  </a:lnTo>
                  <a:lnTo>
                    <a:pt x="491" y="517"/>
                  </a:lnTo>
                  <a:lnTo>
                    <a:pt x="505" y="517"/>
                  </a:lnTo>
                  <a:lnTo>
                    <a:pt x="505" y="517"/>
                  </a:lnTo>
                  <a:lnTo>
                    <a:pt x="523" y="517"/>
                  </a:lnTo>
                  <a:lnTo>
                    <a:pt x="540" y="523"/>
                  </a:lnTo>
                  <a:lnTo>
                    <a:pt x="558" y="531"/>
                  </a:lnTo>
                  <a:lnTo>
                    <a:pt x="572" y="541"/>
                  </a:lnTo>
                  <a:lnTo>
                    <a:pt x="584" y="555"/>
                  </a:lnTo>
                  <a:lnTo>
                    <a:pt x="594" y="573"/>
                  </a:lnTo>
                  <a:lnTo>
                    <a:pt x="600" y="596"/>
                  </a:lnTo>
                  <a:lnTo>
                    <a:pt x="602" y="620"/>
                  </a:lnTo>
                  <a:lnTo>
                    <a:pt x="602" y="975"/>
                  </a:lnTo>
                  <a:lnTo>
                    <a:pt x="641" y="975"/>
                  </a:lnTo>
                  <a:lnTo>
                    <a:pt x="641" y="975"/>
                  </a:lnTo>
                  <a:lnTo>
                    <a:pt x="641" y="975"/>
                  </a:lnTo>
                  <a:lnTo>
                    <a:pt x="641" y="957"/>
                  </a:lnTo>
                  <a:lnTo>
                    <a:pt x="645" y="936"/>
                  </a:lnTo>
                  <a:lnTo>
                    <a:pt x="651" y="916"/>
                  </a:lnTo>
                  <a:lnTo>
                    <a:pt x="659" y="898"/>
                  </a:lnTo>
                  <a:lnTo>
                    <a:pt x="669" y="877"/>
                  </a:lnTo>
                  <a:lnTo>
                    <a:pt x="680" y="861"/>
                  </a:lnTo>
                  <a:lnTo>
                    <a:pt x="692" y="845"/>
                  </a:lnTo>
                  <a:lnTo>
                    <a:pt x="704" y="831"/>
                  </a:lnTo>
                  <a:lnTo>
                    <a:pt x="704" y="831"/>
                  </a:lnTo>
                  <a:lnTo>
                    <a:pt x="734" y="802"/>
                  </a:lnTo>
                  <a:lnTo>
                    <a:pt x="765" y="770"/>
                  </a:lnTo>
                  <a:lnTo>
                    <a:pt x="799" y="725"/>
                  </a:lnTo>
                  <a:lnTo>
                    <a:pt x="815" y="701"/>
                  </a:lnTo>
                  <a:lnTo>
                    <a:pt x="832" y="675"/>
                  </a:lnTo>
                  <a:lnTo>
                    <a:pt x="848" y="646"/>
                  </a:lnTo>
                  <a:lnTo>
                    <a:pt x="862" y="616"/>
                  </a:lnTo>
                  <a:lnTo>
                    <a:pt x="874" y="585"/>
                  </a:lnTo>
                  <a:lnTo>
                    <a:pt x="884" y="553"/>
                  </a:lnTo>
                  <a:lnTo>
                    <a:pt x="890" y="521"/>
                  </a:lnTo>
                  <a:lnTo>
                    <a:pt x="892" y="488"/>
                  </a:lnTo>
                  <a:lnTo>
                    <a:pt x="892" y="488"/>
                  </a:lnTo>
                  <a:lnTo>
                    <a:pt x="890" y="466"/>
                  </a:lnTo>
                  <a:lnTo>
                    <a:pt x="890" y="466"/>
                  </a:lnTo>
                  <a:lnTo>
                    <a:pt x="892" y="446"/>
                  </a:lnTo>
                  <a:lnTo>
                    <a:pt x="892" y="446"/>
                  </a:lnTo>
                  <a:close/>
                  <a:moveTo>
                    <a:pt x="463" y="626"/>
                  </a:moveTo>
                  <a:lnTo>
                    <a:pt x="463" y="626"/>
                  </a:lnTo>
                  <a:lnTo>
                    <a:pt x="463" y="610"/>
                  </a:lnTo>
                  <a:lnTo>
                    <a:pt x="459" y="596"/>
                  </a:lnTo>
                  <a:lnTo>
                    <a:pt x="454" y="585"/>
                  </a:lnTo>
                  <a:lnTo>
                    <a:pt x="448" y="575"/>
                  </a:lnTo>
                  <a:lnTo>
                    <a:pt x="448" y="575"/>
                  </a:lnTo>
                  <a:lnTo>
                    <a:pt x="440" y="585"/>
                  </a:lnTo>
                  <a:lnTo>
                    <a:pt x="432" y="598"/>
                  </a:lnTo>
                  <a:lnTo>
                    <a:pt x="428" y="612"/>
                  </a:lnTo>
                  <a:lnTo>
                    <a:pt x="426" y="626"/>
                  </a:lnTo>
                  <a:lnTo>
                    <a:pt x="426" y="626"/>
                  </a:lnTo>
                  <a:lnTo>
                    <a:pt x="428" y="642"/>
                  </a:lnTo>
                  <a:lnTo>
                    <a:pt x="428" y="656"/>
                  </a:lnTo>
                  <a:lnTo>
                    <a:pt x="434" y="677"/>
                  </a:lnTo>
                  <a:lnTo>
                    <a:pt x="440" y="689"/>
                  </a:lnTo>
                  <a:lnTo>
                    <a:pt x="446" y="693"/>
                  </a:lnTo>
                  <a:lnTo>
                    <a:pt x="446" y="693"/>
                  </a:lnTo>
                  <a:lnTo>
                    <a:pt x="448" y="689"/>
                  </a:lnTo>
                  <a:lnTo>
                    <a:pt x="454" y="679"/>
                  </a:lnTo>
                  <a:lnTo>
                    <a:pt x="459" y="669"/>
                  </a:lnTo>
                  <a:lnTo>
                    <a:pt x="461" y="658"/>
                  </a:lnTo>
                  <a:lnTo>
                    <a:pt x="463" y="644"/>
                  </a:lnTo>
                  <a:lnTo>
                    <a:pt x="463" y="626"/>
                  </a:lnTo>
                  <a:lnTo>
                    <a:pt x="463" y="6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3" name="矩形 62"/>
          <p:cNvSpPr/>
          <p:nvPr/>
        </p:nvSpPr>
        <p:spPr>
          <a:xfrm>
            <a:off x="1623288" y="1194393"/>
            <a:ext cx="650783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</a:t>
            </a:r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712387" y="2320058"/>
            <a:ext cx="2475912" cy="787791"/>
          </a:xfrm>
          <a:custGeom>
            <a:avLst/>
            <a:gdLst>
              <a:gd name="connsiteX0" fmla="*/ 253218 w 2067949"/>
              <a:gd name="connsiteY0" fmla="*/ 0 h 506437"/>
              <a:gd name="connsiteX1" fmla="*/ 914399 w 2067949"/>
              <a:gd name="connsiteY1" fmla="*/ 0 h 506437"/>
              <a:gd name="connsiteX2" fmla="*/ 1153550 w 2067949"/>
              <a:gd name="connsiteY2" fmla="*/ 0 h 506437"/>
              <a:gd name="connsiteX3" fmla="*/ 1814731 w 2067949"/>
              <a:gd name="connsiteY3" fmla="*/ 0 h 506437"/>
              <a:gd name="connsiteX4" fmla="*/ 2067949 w 2067949"/>
              <a:gd name="connsiteY4" fmla="*/ 253219 h 506437"/>
              <a:gd name="connsiteX5" fmla="*/ 1814731 w 2067949"/>
              <a:gd name="connsiteY5" fmla="*/ 506437 h 506437"/>
              <a:gd name="connsiteX6" fmla="*/ 1153550 w 2067949"/>
              <a:gd name="connsiteY6" fmla="*/ 506437 h 506437"/>
              <a:gd name="connsiteX7" fmla="*/ 914399 w 2067949"/>
              <a:gd name="connsiteY7" fmla="*/ 506437 h 506437"/>
              <a:gd name="connsiteX8" fmla="*/ 253218 w 2067949"/>
              <a:gd name="connsiteY8" fmla="*/ 506437 h 506437"/>
              <a:gd name="connsiteX9" fmla="*/ 0 w 2067949"/>
              <a:gd name="connsiteY9" fmla="*/ 253219 h 5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67949" h="506437">
                <a:moveTo>
                  <a:pt x="253218" y="0"/>
                </a:moveTo>
                <a:lnTo>
                  <a:pt x="914399" y="0"/>
                </a:lnTo>
                <a:lnTo>
                  <a:pt x="1153550" y="0"/>
                </a:lnTo>
                <a:lnTo>
                  <a:pt x="1814731" y="0"/>
                </a:lnTo>
                <a:lnTo>
                  <a:pt x="2067949" y="253219"/>
                </a:lnTo>
                <a:lnTo>
                  <a:pt x="1814731" y="506437"/>
                </a:lnTo>
                <a:lnTo>
                  <a:pt x="1153550" y="506437"/>
                </a:lnTo>
                <a:lnTo>
                  <a:pt x="914399" y="506437"/>
                </a:lnTo>
                <a:lnTo>
                  <a:pt x="253218" y="506437"/>
                </a:lnTo>
                <a:lnTo>
                  <a:pt x="0" y="253219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</a:rPr>
              <a:t>EIFFEL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3462468" y="2320059"/>
            <a:ext cx="2475912" cy="787791"/>
          </a:xfrm>
          <a:custGeom>
            <a:avLst/>
            <a:gdLst>
              <a:gd name="connsiteX0" fmla="*/ 253218 w 2067949"/>
              <a:gd name="connsiteY0" fmla="*/ 0 h 506437"/>
              <a:gd name="connsiteX1" fmla="*/ 914399 w 2067949"/>
              <a:gd name="connsiteY1" fmla="*/ 0 h 506437"/>
              <a:gd name="connsiteX2" fmla="*/ 1153550 w 2067949"/>
              <a:gd name="connsiteY2" fmla="*/ 0 h 506437"/>
              <a:gd name="connsiteX3" fmla="*/ 1814731 w 2067949"/>
              <a:gd name="connsiteY3" fmla="*/ 0 h 506437"/>
              <a:gd name="connsiteX4" fmla="*/ 2067949 w 2067949"/>
              <a:gd name="connsiteY4" fmla="*/ 253219 h 506437"/>
              <a:gd name="connsiteX5" fmla="*/ 1814731 w 2067949"/>
              <a:gd name="connsiteY5" fmla="*/ 506437 h 506437"/>
              <a:gd name="connsiteX6" fmla="*/ 1153550 w 2067949"/>
              <a:gd name="connsiteY6" fmla="*/ 506437 h 506437"/>
              <a:gd name="connsiteX7" fmla="*/ 914399 w 2067949"/>
              <a:gd name="connsiteY7" fmla="*/ 506437 h 506437"/>
              <a:gd name="connsiteX8" fmla="*/ 253218 w 2067949"/>
              <a:gd name="connsiteY8" fmla="*/ 506437 h 506437"/>
              <a:gd name="connsiteX9" fmla="*/ 0 w 2067949"/>
              <a:gd name="connsiteY9" fmla="*/ 253219 h 5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67949" h="506437">
                <a:moveTo>
                  <a:pt x="253218" y="0"/>
                </a:moveTo>
                <a:lnTo>
                  <a:pt x="914399" y="0"/>
                </a:lnTo>
                <a:lnTo>
                  <a:pt x="1153550" y="0"/>
                </a:lnTo>
                <a:lnTo>
                  <a:pt x="1814731" y="0"/>
                </a:lnTo>
                <a:lnTo>
                  <a:pt x="2067949" y="253219"/>
                </a:lnTo>
                <a:lnTo>
                  <a:pt x="1814731" y="506437"/>
                </a:lnTo>
                <a:lnTo>
                  <a:pt x="1153550" y="506437"/>
                </a:lnTo>
                <a:lnTo>
                  <a:pt x="914399" y="506437"/>
                </a:lnTo>
                <a:lnTo>
                  <a:pt x="253218" y="506437"/>
                </a:lnTo>
                <a:lnTo>
                  <a:pt x="0" y="253219"/>
                </a:lnTo>
                <a:close/>
              </a:path>
            </a:pathLst>
          </a:custGeom>
          <a:solidFill>
            <a:srgbClr val="FE8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EIFFEL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1" name="任意多边形 20"/>
          <p:cNvSpPr/>
          <p:nvPr/>
        </p:nvSpPr>
        <p:spPr>
          <a:xfrm>
            <a:off x="6212549" y="2320057"/>
            <a:ext cx="2475912" cy="787791"/>
          </a:xfrm>
          <a:custGeom>
            <a:avLst/>
            <a:gdLst>
              <a:gd name="connsiteX0" fmla="*/ 253218 w 2067949"/>
              <a:gd name="connsiteY0" fmla="*/ 0 h 506437"/>
              <a:gd name="connsiteX1" fmla="*/ 914399 w 2067949"/>
              <a:gd name="connsiteY1" fmla="*/ 0 h 506437"/>
              <a:gd name="connsiteX2" fmla="*/ 1153550 w 2067949"/>
              <a:gd name="connsiteY2" fmla="*/ 0 h 506437"/>
              <a:gd name="connsiteX3" fmla="*/ 1814731 w 2067949"/>
              <a:gd name="connsiteY3" fmla="*/ 0 h 506437"/>
              <a:gd name="connsiteX4" fmla="*/ 2067949 w 2067949"/>
              <a:gd name="connsiteY4" fmla="*/ 253219 h 506437"/>
              <a:gd name="connsiteX5" fmla="*/ 1814731 w 2067949"/>
              <a:gd name="connsiteY5" fmla="*/ 506437 h 506437"/>
              <a:gd name="connsiteX6" fmla="*/ 1153550 w 2067949"/>
              <a:gd name="connsiteY6" fmla="*/ 506437 h 506437"/>
              <a:gd name="connsiteX7" fmla="*/ 914399 w 2067949"/>
              <a:gd name="connsiteY7" fmla="*/ 506437 h 506437"/>
              <a:gd name="connsiteX8" fmla="*/ 253218 w 2067949"/>
              <a:gd name="connsiteY8" fmla="*/ 506437 h 506437"/>
              <a:gd name="connsiteX9" fmla="*/ 0 w 2067949"/>
              <a:gd name="connsiteY9" fmla="*/ 253219 h 5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67949" h="506437">
                <a:moveTo>
                  <a:pt x="253218" y="0"/>
                </a:moveTo>
                <a:lnTo>
                  <a:pt x="914399" y="0"/>
                </a:lnTo>
                <a:lnTo>
                  <a:pt x="1153550" y="0"/>
                </a:lnTo>
                <a:lnTo>
                  <a:pt x="1814731" y="0"/>
                </a:lnTo>
                <a:lnTo>
                  <a:pt x="2067949" y="253219"/>
                </a:lnTo>
                <a:lnTo>
                  <a:pt x="1814731" y="506437"/>
                </a:lnTo>
                <a:lnTo>
                  <a:pt x="1153550" y="506437"/>
                </a:lnTo>
                <a:lnTo>
                  <a:pt x="914399" y="506437"/>
                </a:lnTo>
                <a:lnTo>
                  <a:pt x="253218" y="506437"/>
                </a:lnTo>
                <a:lnTo>
                  <a:pt x="0" y="253219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EIFFEL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8962630" y="2320058"/>
            <a:ext cx="2475912" cy="787791"/>
          </a:xfrm>
          <a:custGeom>
            <a:avLst/>
            <a:gdLst>
              <a:gd name="connsiteX0" fmla="*/ 253218 w 2067949"/>
              <a:gd name="connsiteY0" fmla="*/ 0 h 506437"/>
              <a:gd name="connsiteX1" fmla="*/ 914399 w 2067949"/>
              <a:gd name="connsiteY1" fmla="*/ 0 h 506437"/>
              <a:gd name="connsiteX2" fmla="*/ 1153550 w 2067949"/>
              <a:gd name="connsiteY2" fmla="*/ 0 h 506437"/>
              <a:gd name="connsiteX3" fmla="*/ 1814731 w 2067949"/>
              <a:gd name="connsiteY3" fmla="*/ 0 h 506437"/>
              <a:gd name="connsiteX4" fmla="*/ 2067949 w 2067949"/>
              <a:gd name="connsiteY4" fmla="*/ 253219 h 506437"/>
              <a:gd name="connsiteX5" fmla="*/ 1814731 w 2067949"/>
              <a:gd name="connsiteY5" fmla="*/ 506437 h 506437"/>
              <a:gd name="connsiteX6" fmla="*/ 1153550 w 2067949"/>
              <a:gd name="connsiteY6" fmla="*/ 506437 h 506437"/>
              <a:gd name="connsiteX7" fmla="*/ 914399 w 2067949"/>
              <a:gd name="connsiteY7" fmla="*/ 506437 h 506437"/>
              <a:gd name="connsiteX8" fmla="*/ 253218 w 2067949"/>
              <a:gd name="connsiteY8" fmla="*/ 506437 h 506437"/>
              <a:gd name="connsiteX9" fmla="*/ 0 w 2067949"/>
              <a:gd name="connsiteY9" fmla="*/ 253219 h 5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67949" h="506437">
                <a:moveTo>
                  <a:pt x="253218" y="0"/>
                </a:moveTo>
                <a:lnTo>
                  <a:pt x="914399" y="0"/>
                </a:lnTo>
                <a:lnTo>
                  <a:pt x="1153550" y="0"/>
                </a:lnTo>
                <a:lnTo>
                  <a:pt x="1814731" y="0"/>
                </a:lnTo>
                <a:lnTo>
                  <a:pt x="2067949" y="253219"/>
                </a:lnTo>
                <a:lnTo>
                  <a:pt x="1814731" y="506437"/>
                </a:lnTo>
                <a:lnTo>
                  <a:pt x="1153550" y="506437"/>
                </a:lnTo>
                <a:lnTo>
                  <a:pt x="914399" y="506437"/>
                </a:lnTo>
                <a:lnTo>
                  <a:pt x="253218" y="506437"/>
                </a:lnTo>
                <a:lnTo>
                  <a:pt x="0" y="253219"/>
                </a:lnTo>
                <a:close/>
              </a:path>
            </a:pathLst>
          </a:custGeom>
          <a:solidFill>
            <a:srgbClr val="FE8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EIFFEL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1751845" y="3629465"/>
            <a:ext cx="436098" cy="436098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459514" y="3629465"/>
            <a:ext cx="436098" cy="436098"/>
          </a:xfrm>
          <a:prstGeom prst="ellipse">
            <a:avLst/>
          </a:prstGeom>
          <a:solidFill>
            <a:srgbClr val="FE8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7274868" y="3629465"/>
            <a:ext cx="436098" cy="436098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9982537" y="3629465"/>
            <a:ext cx="436098" cy="436098"/>
          </a:xfrm>
          <a:prstGeom prst="ellipse">
            <a:avLst/>
          </a:prstGeom>
          <a:solidFill>
            <a:srgbClr val="FE8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1032891" y="4401018"/>
            <a:ext cx="1984016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708415" y="4401018"/>
            <a:ext cx="1984016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533054" y="4401018"/>
            <a:ext cx="1984016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9208578" y="4401018"/>
            <a:ext cx="1984016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C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53772" r="30013" b="3765"/>
          <a:stretch>
            <a:fillRect/>
          </a:stretch>
        </p:blipFill>
        <p:spPr>
          <a:xfrm>
            <a:off x="0" y="0"/>
            <a:ext cx="12207240" cy="44402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02854" y="4690264"/>
            <a:ext cx="4978399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421482" y="4690264"/>
            <a:ext cx="4978399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五角星 4"/>
          <p:cNvSpPr/>
          <p:nvPr/>
        </p:nvSpPr>
        <p:spPr>
          <a:xfrm>
            <a:off x="5869939" y="4508835"/>
            <a:ext cx="362857" cy="362857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40480" y="2580101"/>
            <a:ext cx="7383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smtClean="0">
                <a:solidFill>
                  <a:schemeClr val="bg1"/>
                </a:solidFill>
                <a:latin typeface="MS Reference Sans Serif" panose="020B0604030504040204" pitchFamily="34" charset="0"/>
              </a:rPr>
              <a:t>THANKS</a:t>
            </a:r>
            <a:endParaRPr lang="zh-CN" altLang="en-US" sz="8000" dirty="0">
              <a:solidFill>
                <a:schemeClr val="bg1"/>
              </a:solidFill>
              <a:latin typeface="MS Reference Sans Serif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22322" y="1188994"/>
            <a:ext cx="9683242" cy="4484830"/>
            <a:chOff x="989897" y="987574"/>
            <a:chExt cx="5828498" cy="2699491"/>
          </a:xfrm>
        </p:grpSpPr>
        <p:sp>
          <p:nvSpPr>
            <p:cNvPr id="5" name="Freeform 5"/>
            <p:cNvSpPr/>
            <p:nvPr/>
          </p:nvSpPr>
          <p:spPr bwMode="auto">
            <a:xfrm>
              <a:off x="1007961" y="1023702"/>
              <a:ext cx="234831" cy="234826"/>
            </a:xfrm>
            <a:custGeom>
              <a:avLst/>
              <a:gdLst>
                <a:gd name="T0" fmla="*/ 101 w 117"/>
                <a:gd name="T1" fmla="*/ 42 h 117"/>
                <a:gd name="T2" fmla="*/ 101 w 117"/>
                <a:gd name="T3" fmla="*/ 5 h 117"/>
                <a:gd name="T4" fmla="*/ 80 w 117"/>
                <a:gd name="T5" fmla="*/ 5 h 117"/>
                <a:gd name="T6" fmla="*/ 80 w 117"/>
                <a:gd name="T7" fmla="*/ 21 h 117"/>
                <a:gd name="T8" fmla="*/ 58 w 117"/>
                <a:gd name="T9" fmla="*/ 0 h 117"/>
                <a:gd name="T10" fmla="*/ 0 w 117"/>
                <a:gd name="T11" fmla="*/ 58 h 117"/>
                <a:gd name="T12" fmla="*/ 10 w 117"/>
                <a:gd name="T13" fmla="*/ 58 h 117"/>
                <a:gd name="T14" fmla="*/ 10 w 117"/>
                <a:gd name="T15" fmla="*/ 117 h 117"/>
                <a:gd name="T16" fmla="*/ 42 w 117"/>
                <a:gd name="T17" fmla="*/ 117 h 117"/>
                <a:gd name="T18" fmla="*/ 42 w 117"/>
                <a:gd name="T19" fmla="*/ 69 h 117"/>
                <a:gd name="T20" fmla="*/ 74 w 117"/>
                <a:gd name="T21" fmla="*/ 69 h 117"/>
                <a:gd name="T22" fmla="*/ 74 w 117"/>
                <a:gd name="T23" fmla="*/ 117 h 117"/>
                <a:gd name="T24" fmla="*/ 106 w 117"/>
                <a:gd name="T25" fmla="*/ 117 h 117"/>
                <a:gd name="T26" fmla="*/ 106 w 117"/>
                <a:gd name="T27" fmla="*/ 58 h 117"/>
                <a:gd name="T28" fmla="*/ 117 w 117"/>
                <a:gd name="T29" fmla="*/ 58 h 117"/>
                <a:gd name="T30" fmla="*/ 101 w 117"/>
                <a:gd name="T31" fmla="*/ 4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17">
                  <a:moveTo>
                    <a:pt x="101" y="42"/>
                  </a:moveTo>
                  <a:lnTo>
                    <a:pt x="101" y="5"/>
                  </a:lnTo>
                  <a:lnTo>
                    <a:pt x="80" y="5"/>
                  </a:lnTo>
                  <a:lnTo>
                    <a:pt x="80" y="21"/>
                  </a:lnTo>
                  <a:lnTo>
                    <a:pt x="58" y="0"/>
                  </a:lnTo>
                  <a:lnTo>
                    <a:pt x="0" y="58"/>
                  </a:lnTo>
                  <a:lnTo>
                    <a:pt x="10" y="58"/>
                  </a:lnTo>
                  <a:lnTo>
                    <a:pt x="10" y="117"/>
                  </a:lnTo>
                  <a:lnTo>
                    <a:pt x="42" y="117"/>
                  </a:lnTo>
                  <a:lnTo>
                    <a:pt x="42" y="69"/>
                  </a:lnTo>
                  <a:lnTo>
                    <a:pt x="74" y="69"/>
                  </a:lnTo>
                  <a:lnTo>
                    <a:pt x="74" y="117"/>
                  </a:lnTo>
                  <a:lnTo>
                    <a:pt x="106" y="117"/>
                  </a:lnTo>
                  <a:lnTo>
                    <a:pt x="106" y="58"/>
                  </a:lnTo>
                  <a:lnTo>
                    <a:pt x="117" y="58"/>
                  </a:lnTo>
                  <a:lnTo>
                    <a:pt x="101" y="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04302" y="1172224"/>
              <a:ext cx="42149" cy="863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104302" y="1172224"/>
              <a:ext cx="42149" cy="863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104302" y="1172224"/>
              <a:ext cx="42149" cy="863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104302" y="1172224"/>
              <a:ext cx="42149" cy="863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1523786" y="3394545"/>
              <a:ext cx="262930" cy="262924"/>
            </a:xfrm>
            <a:custGeom>
              <a:avLst/>
              <a:gdLst>
                <a:gd name="T0" fmla="*/ 114 w 131"/>
                <a:gd name="T1" fmla="*/ 48 h 131"/>
                <a:gd name="T2" fmla="*/ 114 w 131"/>
                <a:gd name="T3" fmla="*/ 6 h 131"/>
                <a:gd name="T4" fmla="*/ 90 w 131"/>
                <a:gd name="T5" fmla="*/ 6 h 131"/>
                <a:gd name="T6" fmla="*/ 90 w 131"/>
                <a:gd name="T7" fmla="*/ 24 h 131"/>
                <a:gd name="T8" fmla="*/ 66 w 131"/>
                <a:gd name="T9" fmla="*/ 0 h 131"/>
                <a:gd name="T10" fmla="*/ 0 w 131"/>
                <a:gd name="T11" fmla="*/ 66 h 131"/>
                <a:gd name="T12" fmla="*/ 12 w 131"/>
                <a:gd name="T13" fmla="*/ 66 h 131"/>
                <a:gd name="T14" fmla="*/ 12 w 131"/>
                <a:gd name="T15" fmla="*/ 131 h 131"/>
                <a:gd name="T16" fmla="*/ 48 w 131"/>
                <a:gd name="T17" fmla="*/ 131 h 131"/>
                <a:gd name="T18" fmla="*/ 48 w 131"/>
                <a:gd name="T19" fmla="*/ 78 h 131"/>
                <a:gd name="T20" fmla="*/ 83 w 131"/>
                <a:gd name="T21" fmla="*/ 78 h 131"/>
                <a:gd name="T22" fmla="*/ 83 w 131"/>
                <a:gd name="T23" fmla="*/ 131 h 131"/>
                <a:gd name="T24" fmla="*/ 120 w 131"/>
                <a:gd name="T25" fmla="*/ 131 h 131"/>
                <a:gd name="T26" fmla="*/ 120 w 131"/>
                <a:gd name="T27" fmla="*/ 66 h 131"/>
                <a:gd name="T28" fmla="*/ 131 w 131"/>
                <a:gd name="T29" fmla="*/ 66 h 131"/>
                <a:gd name="T30" fmla="*/ 114 w 131"/>
                <a:gd name="T31" fmla="*/ 48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131">
                  <a:moveTo>
                    <a:pt x="114" y="48"/>
                  </a:moveTo>
                  <a:lnTo>
                    <a:pt x="114" y="6"/>
                  </a:lnTo>
                  <a:lnTo>
                    <a:pt x="90" y="6"/>
                  </a:lnTo>
                  <a:lnTo>
                    <a:pt x="90" y="24"/>
                  </a:lnTo>
                  <a:lnTo>
                    <a:pt x="66" y="0"/>
                  </a:lnTo>
                  <a:lnTo>
                    <a:pt x="0" y="66"/>
                  </a:lnTo>
                  <a:lnTo>
                    <a:pt x="12" y="66"/>
                  </a:lnTo>
                  <a:lnTo>
                    <a:pt x="12" y="131"/>
                  </a:lnTo>
                  <a:lnTo>
                    <a:pt x="48" y="131"/>
                  </a:lnTo>
                  <a:lnTo>
                    <a:pt x="48" y="78"/>
                  </a:lnTo>
                  <a:lnTo>
                    <a:pt x="83" y="78"/>
                  </a:lnTo>
                  <a:lnTo>
                    <a:pt x="83" y="131"/>
                  </a:lnTo>
                  <a:lnTo>
                    <a:pt x="120" y="131"/>
                  </a:lnTo>
                  <a:lnTo>
                    <a:pt x="120" y="66"/>
                  </a:lnTo>
                  <a:lnTo>
                    <a:pt x="131" y="66"/>
                  </a:lnTo>
                  <a:lnTo>
                    <a:pt x="114" y="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630164" y="3563138"/>
              <a:ext cx="48170" cy="94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630164" y="3563138"/>
              <a:ext cx="48170" cy="94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630164" y="3563138"/>
              <a:ext cx="48170" cy="94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630164" y="3563138"/>
              <a:ext cx="48170" cy="94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1525794" y="1029722"/>
              <a:ext cx="234831" cy="234826"/>
            </a:xfrm>
            <a:custGeom>
              <a:avLst/>
              <a:gdLst>
                <a:gd name="T0" fmla="*/ 108 w 132"/>
                <a:gd name="T1" fmla="*/ 0 h 132"/>
                <a:gd name="T2" fmla="*/ 24 w 132"/>
                <a:gd name="T3" fmla="*/ 0 h 132"/>
                <a:gd name="T4" fmla="*/ 0 w 132"/>
                <a:gd name="T5" fmla="*/ 24 h 132"/>
                <a:gd name="T6" fmla="*/ 0 w 132"/>
                <a:gd name="T7" fmla="*/ 108 h 132"/>
                <a:gd name="T8" fmla="*/ 24 w 132"/>
                <a:gd name="T9" fmla="*/ 132 h 132"/>
                <a:gd name="T10" fmla="*/ 108 w 132"/>
                <a:gd name="T11" fmla="*/ 132 h 132"/>
                <a:gd name="T12" fmla="*/ 132 w 132"/>
                <a:gd name="T13" fmla="*/ 108 h 132"/>
                <a:gd name="T14" fmla="*/ 132 w 132"/>
                <a:gd name="T15" fmla="*/ 24 h 132"/>
                <a:gd name="T16" fmla="*/ 108 w 132"/>
                <a:gd name="T17" fmla="*/ 0 h 132"/>
                <a:gd name="T18" fmla="*/ 108 w 132"/>
                <a:gd name="T19" fmla="*/ 78 h 132"/>
                <a:gd name="T20" fmla="*/ 78 w 132"/>
                <a:gd name="T21" fmla="*/ 78 h 132"/>
                <a:gd name="T22" fmla="*/ 78 w 132"/>
                <a:gd name="T23" fmla="*/ 108 h 132"/>
                <a:gd name="T24" fmla="*/ 54 w 132"/>
                <a:gd name="T25" fmla="*/ 108 h 132"/>
                <a:gd name="T26" fmla="*/ 54 w 132"/>
                <a:gd name="T27" fmla="*/ 78 h 132"/>
                <a:gd name="T28" fmla="*/ 24 w 132"/>
                <a:gd name="T29" fmla="*/ 78 h 132"/>
                <a:gd name="T30" fmla="*/ 24 w 132"/>
                <a:gd name="T31" fmla="*/ 54 h 132"/>
                <a:gd name="T32" fmla="*/ 54 w 132"/>
                <a:gd name="T33" fmla="*/ 54 h 132"/>
                <a:gd name="T34" fmla="*/ 54 w 132"/>
                <a:gd name="T35" fmla="*/ 24 h 132"/>
                <a:gd name="T36" fmla="*/ 78 w 132"/>
                <a:gd name="T37" fmla="*/ 24 h 132"/>
                <a:gd name="T38" fmla="*/ 78 w 132"/>
                <a:gd name="T39" fmla="*/ 54 h 132"/>
                <a:gd name="T40" fmla="*/ 108 w 132"/>
                <a:gd name="T41" fmla="*/ 54 h 132"/>
                <a:gd name="T42" fmla="*/ 108 w 132"/>
                <a:gd name="T43" fmla="*/ 7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2" h="132">
                  <a:moveTo>
                    <a:pt x="108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21"/>
                    <a:pt x="11" y="132"/>
                    <a:pt x="24" y="132"/>
                  </a:cubicBezTo>
                  <a:cubicBezTo>
                    <a:pt x="108" y="132"/>
                    <a:pt x="108" y="132"/>
                    <a:pt x="108" y="132"/>
                  </a:cubicBezTo>
                  <a:cubicBezTo>
                    <a:pt x="121" y="132"/>
                    <a:pt x="132" y="121"/>
                    <a:pt x="132" y="108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2" y="11"/>
                    <a:pt x="121" y="0"/>
                    <a:pt x="108" y="0"/>
                  </a:cubicBezTo>
                  <a:moveTo>
                    <a:pt x="108" y="78"/>
                  </a:moveTo>
                  <a:cubicBezTo>
                    <a:pt x="78" y="78"/>
                    <a:pt x="78" y="78"/>
                    <a:pt x="78" y="7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108" y="54"/>
                    <a:pt x="108" y="54"/>
                    <a:pt x="108" y="54"/>
                  </a:cubicBezTo>
                  <a:lnTo>
                    <a:pt x="108" y="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16"/>
            <p:cNvSpPr>
              <a:spLocks noEditPoints="1"/>
            </p:cNvSpPr>
            <p:nvPr/>
          </p:nvSpPr>
          <p:spPr bwMode="auto">
            <a:xfrm>
              <a:off x="2041619" y="1033736"/>
              <a:ext cx="256910" cy="254896"/>
            </a:xfrm>
            <a:custGeom>
              <a:avLst/>
              <a:gdLst>
                <a:gd name="T0" fmla="*/ 140 w 145"/>
                <a:gd name="T1" fmla="*/ 124 h 144"/>
                <a:gd name="T2" fmla="*/ 106 w 145"/>
                <a:gd name="T3" fmla="*/ 89 h 144"/>
                <a:gd name="T4" fmla="*/ 105 w 145"/>
                <a:gd name="T5" fmla="*/ 88 h 144"/>
                <a:gd name="T6" fmla="*/ 114 w 145"/>
                <a:gd name="T7" fmla="*/ 57 h 144"/>
                <a:gd name="T8" fmla="*/ 57 w 145"/>
                <a:gd name="T9" fmla="*/ 0 h 144"/>
                <a:gd name="T10" fmla="*/ 0 w 145"/>
                <a:gd name="T11" fmla="*/ 57 h 144"/>
                <a:gd name="T12" fmla="*/ 57 w 145"/>
                <a:gd name="T13" fmla="*/ 114 h 144"/>
                <a:gd name="T14" fmla="*/ 88 w 145"/>
                <a:gd name="T15" fmla="*/ 105 h 144"/>
                <a:gd name="T16" fmla="*/ 89 w 145"/>
                <a:gd name="T17" fmla="*/ 106 h 144"/>
                <a:gd name="T18" fmla="*/ 124 w 145"/>
                <a:gd name="T19" fmla="*/ 140 h 144"/>
                <a:gd name="T20" fmla="*/ 132 w 145"/>
                <a:gd name="T21" fmla="*/ 144 h 144"/>
                <a:gd name="T22" fmla="*/ 140 w 145"/>
                <a:gd name="T23" fmla="*/ 140 h 144"/>
                <a:gd name="T24" fmla="*/ 140 w 145"/>
                <a:gd name="T25" fmla="*/ 124 h 144"/>
                <a:gd name="T26" fmla="*/ 57 w 145"/>
                <a:gd name="T27" fmla="*/ 96 h 144"/>
                <a:gd name="T28" fmla="*/ 18 w 145"/>
                <a:gd name="T29" fmla="*/ 57 h 144"/>
                <a:gd name="T30" fmla="*/ 57 w 145"/>
                <a:gd name="T31" fmla="*/ 18 h 144"/>
                <a:gd name="T32" fmla="*/ 96 w 145"/>
                <a:gd name="T33" fmla="*/ 57 h 144"/>
                <a:gd name="T34" fmla="*/ 57 w 145"/>
                <a:gd name="T35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5" h="144">
                  <a:moveTo>
                    <a:pt x="140" y="124"/>
                  </a:moveTo>
                  <a:cubicBezTo>
                    <a:pt x="106" y="89"/>
                    <a:pt x="106" y="89"/>
                    <a:pt x="106" y="89"/>
                  </a:cubicBezTo>
                  <a:cubicBezTo>
                    <a:pt x="106" y="89"/>
                    <a:pt x="105" y="88"/>
                    <a:pt x="105" y="88"/>
                  </a:cubicBezTo>
                  <a:cubicBezTo>
                    <a:pt x="111" y="79"/>
                    <a:pt x="114" y="68"/>
                    <a:pt x="114" y="57"/>
                  </a:cubicBezTo>
                  <a:cubicBezTo>
                    <a:pt x="114" y="26"/>
                    <a:pt x="88" y="0"/>
                    <a:pt x="57" y="0"/>
                  </a:cubicBezTo>
                  <a:cubicBezTo>
                    <a:pt x="26" y="0"/>
                    <a:pt x="0" y="26"/>
                    <a:pt x="0" y="57"/>
                  </a:cubicBezTo>
                  <a:cubicBezTo>
                    <a:pt x="0" y="88"/>
                    <a:pt x="26" y="114"/>
                    <a:pt x="57" y="114"/>
                  </a:cubicBezTo>
                  <a:cubicBezTo>
                    <a:pt x="68" y="114"/>
                    <a:pt x="79" y="111"/>
                    <a:pt x="88" y="105"/>
                  </a:cubicBezTo>
                  <a:cubicBezTo>
                    <a:pt x="88" y="105"/>
                    <a:pt x="89" y="106"/>
                    <a:pt x="89" y="106"/>
                  </a:cubicBezTo>
                  <a:cubicBezTo>
                    <a:pt x="124" y="140"/>
                    <a:pt x="124" y="140"/>
                    <a:pt x="124" y="140"/>
                  </a:cubicBezTo>
                  <a:cubicBezTo>
                    <a:pt x="126" y="143"/>
                    <a:pt x="129" y="144"/>
                    <a:pt x="132" y="144"/>
                  </a:cubicBezTo>
                  <a:cubicBezTo>
                    <a:pt x="135" y="144"/>
                    <a:pt x="138" y="143"/>
                    <a:pt x="140" y="140"/>
                  </a:cubicBezTo>
                  <a:cubicBezTo>
                    <a:pt x="145" y="136"/>
                    <a:pt x="145" y="128"/>
                    <a:pt x="140" y="124"/>
                  </a:cubicBezTo>
                  <a:moveTo>
                    <a:pt x="57" y="96"/>
                  </a:moveTo>
                  <a:cubicBezTo>
                    <a:pt x="36" y="96"/>
                    <a:pt x="18" y="78"/>
                    <a:pt x="18" y="57"/>
                  </a:cubicBezTo>
                  <a:cubicBezTo>
                    <a:pt x="18" y="35"/>
                    <a:pt x="36" y="18"/>
                    <a:pt x="57" y="18"/>
                  </a:cubicBezTo>
                  <a:cubicBezTo>
                    <a:pt x="78" y="18"/>
                    <a:pt x="96" y="35"/>
                    <a:pt x="96" y="57"/>
                  </a:cubicBezTo>
                  <a:cubicBezTo>
                    <a:pt x="96" y="78"/>
                    <a:pt x="78" y="96"/>
                    <a:pt x="57" y="9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2581530" y="1009651"/>
              <a:ext cx="170604" cy="276974"/>
            </a:xfrm>
            <a:custGeom>
              <a:avLst/>
              <a:gdLst>
                <a:gd name="T0" fmla="*/ 96 w 96"/>
                <a:gd name="T1" fmla="*/ 48 h 156"/>
                <a:gd name="T2" fmla="*/ 48 w 96"/>
                <a:gd name="T3" fmla="*/ 0 h 156"/>
                <a:gd name="T4" fmla="*/ 0 w 96"/>
                <a:gd name="T5" fmla="*/ 48 h 156"/>
                <a:gd name="T6" fmla="*/ 6 w 96"/>
                <a:gd name="T7" fmla="*/ 72 h 156"/>
                <a:gd name="T8" fmla="*/ 6 w 96"/>
                <a:gd name="T9" fmla="*/ 72 h 156"/>
                <a:gd name="T10" fmla="*/ 48 w 96"/>
                <a:gd name="T11" fmla="*/ 156 h 156"/>
                <a:gd name="T12" fmla="*/ 90 w 96"/>
                <a:gd name="T13" fmla="*/ 72 h 156"/>
                <a:gd name="T14" fmla="*/ 90 w 96"/>
                <a:gd name="T15" fmla="*/ 72 h 156"/>
                <a:gd name="T16" fmla="*/ 96 w 96"/>
                <a:gd name="T17" fmla="*/ 48 h 156"/>
                <a:gd name="T18" fmla="*/ 48 w 96"/>
                <a:gd name="T19" fmla="*/ 72 h 156"/>
                <a:gd name="T20" fmla="*/ 24 w 96"/>
                <a:gd name="T21" fmla="*/ 48 h 156"/>
                <a:gd name="T22" fmla="*/ 48 w 96"/>
                <a:gd name="T23" fmla="*/ 24 h 156"/>
                <a:gd name="T24" fmla="*/ 72 w 96"/>
                <a:gd name="T25" fmla="*/ 48 h 156"/>
                <a:gd name="T26" fmla="*/ 48 w 96"/>
                <a:gd name="T27" fmla="*/ 7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156">
                  <a:moveTo>
                    <a:pt x="96" y="48"/>
                  </a:moveTo>
                  <a:cubicBezTo>
                    <a:pt x="96" y="21"/>
                    <a:pt x="75" y="0"/>
                    <a:pt x="48" y="0"/>
                  </a:cubicBezTo>
                  <a:cubicBezTo>
                    <a:pt x="21" y="0"/>
                    <a:pt x="0" y="21"/>
                    <a:pt x="0" y="48"/>
                  </a:cubicBezTo>
                  <a:cubicBezTo>
                    <a:pt x="0" y="57"/>
                    <a:pt x="2" y="65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4" y="65"/>
                    <a:pt x="96" y="57"/>
                    <a:pt x="96" y="48"/>
                  </a:cubicBezTo>
                  <a:moveTo>
                    <a:pt x="48" y="72"/>
                  </a:moveTo>
                  <a:cubicBezTo>
                    <a:pt x="35" y="72"/>
                    <a:pt x="24" y="61"/>
                    <a:pt x="24" y="48"/>
                  </a:cubicBezTo>
                  <a:cubicBezTo>
                    <a:pt x="24" y="35"/>
                    <a:pt x="35" y="24"/>
                    <a:pt x="48" y="24"/>
                  </a:cubicBezTo>
                  <a:cubicBezTo>
                    <a:pt x="61" y="24"/>
                    <a:pt x="72" y="35"/>
                    <a:pt x="72" y="48"/>
                  </a:cubicBezTo>
                  <a:cubicBezTo>
                    <a:pt x="72" y="61"/>
                    <a:pt x="61" y="72"/>
                    <a:pt x="48" y="7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3023093" y="1051800"/>
              <a:ext cx="254902" cy="234826"/>
            </a:xfrm>
            <a:custGeom>
              <a:avLst/>
              <a:gdLst>
                <a:gd name="T0" fmla="*/ 108 w 144"/>
                <a:gd name="T1" fmla="*/ 0 h 132"/>
                <a:gd name="T2" fmla="*/ 36 w 144"/>
                <a:gd name="T3" fmla="*/ 0 h 132"/>
                <a:gd name="T4" fmla="*/ 0 w 144"/>
                <a:gd name="T5" fmla="*/ 36 h 132"/>
                <a:gd name="T6" fmla="*/ 0 w 144"/>
                <a:gd name="T7" fmla="*/ 60 h 132"/>
                <a:gd name="T8" fmla="*/ 36 w 144"/>
                <a:gd name="T9" fmla="*/ 96 h 132"/>
                <a:gd name="T10" fmla="*/ 42 w 144"/>
                <a:gd name="T11" fmla="*/ 96 h 132"/>
                <a:gd name="T12" fmla="*/ 42 w 144"/>
                <a:gd name="T13" fmla="*/ 132 h 132"/>
                <a:gd name="T14" fmla="*/ 83 w 144"/>
                <a:gd name="T15" fmla="*/ 96 h 132"/>
                <a:gd name="T16" fmla="*/ 108 w 144"/>
                <a:gd name="T17" fmla="*/ 96 h 132"/>
                <a:gd name="T18" fmla="*/ 144 w 144"/>
                <a:gd name="T19" fmla="*/ 60 h 132"/>
                <a:gd name="T20" fmla="*/ 144 w 144"/>
                <a:gd name="T21" fmla="*/ 36 h 132"/>
                <a:gd name="T22" fmla="*/ 108 w 144"/>
                <a:gd name="T2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4" h="132">
                  <a:moveTo>
                    <a:pt x="108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80"/>
                    <a:pt x="16" y="96"/>
                    <a:pt x="36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32"/>
                    <a:pt x="42" y="132"/>
                    <a:pt x="42" y="132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28" y="96"/>
                    <a:pt x="144" y="80"/>
                    <a:pt x="144" y="60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44" y="16"/>
                    <a:pt x="128" y="0"/>
                    <a:pt x="108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3506805" y="1051800"/>
              <a:ext cx="254902" cy="234826"/>
            </a:xfrm>
            <a:custGeom>
              <a:avLst/>
              <a:gdLst>
                <a:gd name="T0" fmla="*/ 108 w 144"/>
                <a:gd name="T1" fmla="*/ 0 h 132"/>
                <a:gd name="T2" fmla="*/ 36 w 144"/>
                <a:gd name="T3" fmla="*/ 0 h 132"/>
                <a:gd name="T4" fmla="*/ 0 w 144"/>
                <a:gd name="T5" fmla="*/ 36 h 132"/>
                <a:gd name="T6" fmla="*/ 0 w 144"/>
                <a:gd name="T7" fmla="*/ 60 h 132"/>
                <a:gd name="T8" fmla="*/ 36 w 144"/>
                <a:gd name="T9" fmla="*/ 96 h 132"/>
                <a:gd name="T10" fmla="*/ 42 w 144"/>
                <a:gd name="T11" fmla="*/ 96 h 132"/>
                <a:gd name="T12" fmla="*/ 42 w 144"/>
                <a:gd name="T13" fmla="*/ 132 h 132"/>
                <a:gd name="T14" fmla="*/ 83 w 144"/>
                <a:gd name="T15" fmla="*/ 96 h 132"/>
                <a:gd name="T16" fmla="*/ 108 w 144"/>
                <a:gd name="T17" fmla="*/ 96 h 132"/>
                <a:gd name="T18" fmla="*/ 144 w 144"/>
                <a:gd name="T19" fmla="*/ 60 h 132"/>
                <a:gd name="T20" fmla="*/ 144 w 144"/>
                <a:gd name="T21" fmla="*/ 36 h 132"/>
                <a:gd name="T22" fmla="*/ 108 w 144"/>
                <a:gd name="T23" fmla="*/ 0 h 132"/>
                <a:gd name="T24" fmla="*/ 36 w 144"/>
                <a:gd name="T25" fmla="*/ 60 h 132"/>
                <a:gd name="T26" fmla="*/ 24 w 144"/>
                <a:gd name="T27" fmla="*/ 48 h 132"/>
                <a:gd name="T28" fmla="*/ 36 w 144"/>
                <a:gd name="T29" fmla="*/ 36 h 132"/>
                <a:gd name="T30" fmla="*/ 48 w 144"/>
                <a:gd name="T31" fmla="*/ 48 h 132"/>
                <a:gd name="T32" fmla="*/ 36 w 144"/>
                <a:gd name="T33" fmla="*/ 60 h 132"/>
                <a:gd name="T34" fmla="*/ 72 w 144"/>
                <a:gd name="T35" fmla="*/ 60 h 132"/>
                <a:gd name="T36" fmla="*/ 60 w 144"/>
                <a:gd name="T37" fmla="*/ 48 h 132"/>
                <a:gd name="T38" fmla="*/ 72 w 144"/>
                <a:gd name="T39" fmla="*/ 36 h 132"/>
                <a:gd name="T40" fmla="*/ 84 w 144"/>
                <a:gd name="T41" fmla="*/ 48 h 132"/>
                <a:gd name="T42" fmla="*/ 72 w 144"/>
                <a:gd name="T43" fmla="*/ 60 h 132"/>
                <a:gd name="T44" fmla="*/ 108 w 144"/>
                <a:gd name="T45" fmla="*/ 60 h 132"/>
                <a:gd name="T46" fmla="*/ 96 w 144"/>
                <a:gd name="T47" fmla="*/ 48 h 132"/>
                <a:gd name="T48" fmla="*/ 108 w 144"/>
                <a:gd name="T49" fmla="*/ 36 h 132"/>
                <a:gd name="T50" fmla="*/ 120 w 144"/>
                <a:gd name="T51" fmla="*/ 48 h 132"/>
                <a:gd name="T52" fmla="*/ 108 w 144"/>
                <a:gd name="T53" fmla="*/ 6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" h="132">
                  <a:moveTo>
                    <a:pt x="108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80"/>
                    <a:pt x="16" y="96"/>
                    <a:pt x="36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32"/>
                    <a:pt x="42" y="132"/>
                    <a:pt x="42" y="132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28" y="96"/>
                    <a:pt x="144" y="80"/>
                    <a:pt x="144" y="60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44" y="16"/>
                    <a:pt x="128" y="0"/>
                    <a:pt x="108" y="0"/>
                  </a:cubicBezTo>
                  <a:moveTo>
                    <a:pt x="36" y="60"/>
                  </a:moveTo>
                  <a:cubicBezTo>
                    <a:pt x="29" y="60"/>
                    <a:pt x="24" y="55"/>
                    <a:pt x="24" y="48"/>
                  </a:cubicBezTo>
                  <a:cubicBezTo>
                    <a:pt x="24" y="41"/>
                    <a:pt x="29" y="36"/>
                    <a:pt x="36" y="36"/>
                  </a:cubicBezTo>
                  <a:cubicBezTo>
                    <a:pt x="43" y="36"/>
                    <a:pt x="48" y="41"/>
                    <a:pt x="48" y="48"/>
                  </a:cubicBezTo>
                  <a:cubicBezTo>
                    <a:pt x="48" y="55"/>
                    <a:pt x="43" y="60"/>
                    <a:pt x="36" y="60"/>
                  </a:cubicBezTo>
                  <a:moveTo>
                    <a:pt x="72" y="60"/>
                  </a:moveTo>
                  <a:cubicBezTo>
                    <a:pt x="65" y="60"/>
                    <a:pt x="60" y="55"/>
                    <a:pt x="60" y="48"/>
                  </a:cubicBezTo>
                  <a:cubicBezTo>
                    <a:pt x="60" y="41"/>
                    <a:pt x="65" y="36"/>
                    <a:pt x="72" y="36"/>
                  </a:cubicBezTo>
                  <a:cubicBezTo>
                    <a:pt x="79" y="36"/>
                    <a:pt x="84" y="41"/>
                    <a:pt x="84" y="48"/>
                  </a:cubicBezTo>
                  <a:cubicBezTo>
                    <a:pt x="84" y="55"/>
                    <a:pt x="79" y="60"/>
                    <a:pt x="72" y="60"/>
                  </a:cubicBezTo>
                  <a:moveTo>
                    <a:pt x="108" y="60"/>
                  </a:moveTo>
                  <a:cubicBezTo>
                    <a:pt x="101" y="60"/>
                    <a:pt x="96" y="55"/>
                    <a:pt x="96" y="48"/>
                  </a:cubicBezTo>
                  <a:cubicBezTo>
                    <a:pt x="96" y="41"/>
                    <a:pt x="101" y="36"/>
                    <a:pt x="108" y="36"/>
                  </a:cubicBezTo>
                  <a:cubicBezTo>
                    <a:pt x="115" y="36"/>
                    <a:pt x="120" y="41"/>
                    <a:pt x="120" y="48"/>
                  </a:cubicBezTo>
                  <a:cubicBezTo>
                    <a:pt x="120" y="55"/>
                    <a:pt x="115" y="60"/>
                    <a:pt x="108" y="6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20"/>
            <p:cNvSpPr>
              <a:spLocks noEditPoints="1"/>
            </p:cNvSpPr>
            <p:nvPr/>
          </p:nvSpPr>
          <p:spPr bwMode="auto">
            <a:xfrm>
              <a:off x="4116964" y="987574"/>
              <a:ext cx="110390" cy="88311"/>
            </a:xfrm>
            <a:custGeom>
              <a:avLst/>
              <a:gdLst>
                <a:gd name="T0" fmla="*/ 39 w 62"/>
                <a:gd name="T1" fmla="*/ 12 h 50"/>
                <a:gd name="T2" fmla="*/ 39 w 62"/>
                <a:gd name="T3" fmla="*/ 12 h 50"/>
                <a:gd name="T4" fmla="*/ 45 w 62"/>
                <a:gd name="T5" fmla="*/ 14 h 50"/>
                <a:gd name="T6" fmla="*/ 46 w 62"/>
                <a:gd name="T7" fmla="*/ 18 h 50"/>
                <a:gd name="T8" fmla="*/ 40 w 62"/>
                <a:gd name="T9" fmla="*/ 29 h 50"/>
                <a:gd name="T10" fmla="*/ 20 w 62"/>
                <a:gd name="T11" fmla="*/ 38 h 50"/>
                <a:gd name="T12" fmla="*/ 17 w 62"/>
                <a:gd name="T13" fmla="*/ 38 h 50"/>
                <a:gd name="T14" fmla="*/ 17 w 62"/>
                <a:gd name="T15" fmla="*/ 38 h 50"/>
                <a:gd name="T16" fmla="*/ 26 w 62"/>
                <a:gd name="T17" fmla="*/ 18 h 50"/>
                <a:gd name="T18" fmla="*/ 39 w 62"/>
                <a:gd name="T19" fmla="*/ 12 h 50"/>
                <a:gd name="T20" fmla="*/ 39 w 62"/>
                <a:gd name="T21" fmla="*/ 0 h 50"/>
                <a:gd name="T22" fmla="*/ 17 w 62"/>
                <a:gd name="T23" fmla="*/ 9 h 50"/>
                <a:gd name="T24" fmla="*/ 8 w 62"/>
                <a:gd name="T25" fmla="*/ 47 h 50"/>
                <a:gd name="T26" fmla="*/ 20 w 62"/>
                <a:gd name="T27" fmla="*/ 50 h 50"/>
                <a:gd name="T28" fmla="*/ 49 w 62"/>
                <a:gd name="T29" fmla="*/ 38 h 50"/>
                <a:gd name="T30" fmla="*/ 53 w 62"/>
                <a:gd name="T31" fmla="*/ 5 h 50"/>
                <a:gd name="T32" fmla="*/ 39 w 62"/>
                <a:gd name="T3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50">
                  <a:moveTo>
                    <a:pt x="39" y="12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41" y="12"/>
                    <a:pt x="43" y="12"/>
                    <a:pt x="45" y="14"/>
                  </a:cubicBezTo>
                  <a:cubicBezTo>
                    <a:pt x="45" y="14"/>
                    <a:pt x="46" y="15"/>
                    <a:pt x="46" y="18"/>
                  </a:cubicBezTo>
                  <a:cubicBezTo>
                    <a:pt x="46" y="21"/>
                    <a:pt x="45" y="25"/>
                    <a:pt x="40" y="29"/>
                  </a:cubicBezTo>
                  <a:cubicBezTo>
                    <a:pt x="35" y="34"/>
                    <a:pt x="26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5"/>
                    <a:pt x="18" y="25"/>
                    <a:pt x="26" y="18"/>
                  </a:cubicBezTo>
                  <a:cubicBezTo>
                    <a:pt x="30" y="14"/>
                    <a:pt x="35" y="12"/>
                    <a:pt x="39" y="12"/>
                  </a:cubicBezTo>
                  <a:moveTo>
                    <a:pt x="39" y="0"/>
                  </a:moveTo>
                  <a:cubicBezTo>
                    <a:pt x="32" y="0"/>
                    <a:pt x="24" y="3"/>
                    <a:pt x="17" y="9"/>
                  </a:cubicBezTo>
                  <a:cubicBezTo>
                    <a:pt x="6" y="19"/>
                    <a:pt x="0" y="38"/>
                    <a:pt x="8" y="47"/>
                  </a:cubicBezTo>
                  <a:cubicBezTo>
                    <a:pt x="11" y="49"/>
                    <a:pt x="15" y="50"/>
                    <a:pt x="20" y="50"/>
                  </a:cubicBezTo>
                  <a:cubicBezTo>
                    <a:pt x="29" y="50"/>
                    <a:pt x="41" y="45"/>
                    <a:pt x="49" y="38"/>
                  </a:cubicBezTo>
                  <a:cubicBezTo>
                    <a:pt x="60" y="28"/>
                    <a:pt x="62" y="13"/>
                    <a:pt x="53" y="5"/>
                  </a:cubicBezTo>
                  <a:cubicBezTo>
                    <a:pt x="50" y="1"/>
                    <a:pt x="45" y="0"/>
                    <a:pt x="3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4034673" y="987574"/>
              <a:ext cx="110390" cy="88311"/>
            </a:xfrm>
            <a:custGeom>
              <a:avLst/>
              <a:gdLst>
                <a:gd name="T0" fmla="*/ 23 w 62"/>
                <a:gd name="T1" fmla="*/ 12 h 50"/>
                <a:gd name="T2" fmla="*/ 36 w 62"/>
                <a:gd name="T3" fmla="*/ 18 h 50"/>
                <a:gd name="T4" fmla="*/ 45 w 62"/>
                <a:gd name="T5" fmla="*/ 38 h 50"/>
                <a:gd name="T6" fmla="*/ 42 w 62"/>
                <a:gd name="T7" fmla="*/ 38 h 50"/>
                <a:gd name="T8" fmla="*/ 22 w 62"/>
                <a:gd name="T9" fmla="*/ 29 h 50"/>
                <a:gd name="T10" fmla="*/ 16 w 62"/>
                <a:gd name="T11" fmla="*/ 18 h 50"/>
                <a:gd name="T12" fmla="*/ 17 w 62"/>
                <a:gd name="T13" fmla="*/ 14 h 50"/>
                <a:gd name="T14" fmla="*/ 23 w 62"/>
                <a:gd name="T15" fmla="*/ 12 h 50"/>
                <a:gd name="T16" fmla="*/ 23 w 62"/>
                <a:gd name="T17" fmla="*/ 0 h 50"/>
                <a:gd name="T18" fmla="*/ 9 w 62"/>
                <a:gd name="T19" fmla="*/ 5 h 50"/>
                <a:gd name="T20" fmla="*/ 13 w 62"/>
                <a:gd name="T21" fmla="*/ 38 h 50"/>
                <a:gd name="T22" fmla="*/ 42 w 62"/>
                <a:gd name="T23" fmla="*/ 50 h 50"/>
                <a:gd name="T24" fmla="*/ 54 w 62"/>
                <a:gd name="T25" fmla="*/ 47 h 50"/>
                <a:gd name="T26" fmla="*/ 45 w 62"/>
                <a:gd name="T27" fmla="*/ 9 h 50"/>
                <a:gd name="T28" fmla="*/ 23 w 62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50">
                  <a:moveTo>
                    <a:pt x="23" y="12"/>
                  </a:moveTo>
                  <a:cubicBezTo>
                    <a:pt x="27" y="12"/>
                    <a:pt x="32" y="14"/>
                    <a:pt x="36" y="18"/>
                  </a:cubicBezTo>
                  <a:cubicBezTo>
                    <a:pt x="44" y="25"/>
                    <a:pt x="46" y="35"/>
                    <a:pt x="45" y="38"/>
                  </a:cubicBezTo>
                  <a:cubicBezTo>
                    <a:pt x="45" y="38"/>
                    <a:pt x="45" y="38"/>
                    <a:pt x="42" y="38"/>
                  </a:cubicBezTo>
                  <a:cubicBezTo>
                    <a:pt x="36" y="38"/>
                    <a:pt x="27" y="34"/>
                    <a:pt x="22" y="29"/>
                  </a:cubicBezTo>
                  <a:cubicBezTo>
                    <a:pt x="17" y="25"/>
                    <a:pt x="16" y="21"/>
                    <a:pt x="16" y="18"/>
                  </a:cubicBezTo>
                  <a:cubicBezTo>
                    <a:pt x="16" y="15"/>
                    <a:pt x="17" y="14"/>
                    <a:pt x="17" y="14"/>
                  </a:cubicBezTo>
                  <a:cubicBezTo>
                    <a:pt x="19" y="12"/>
                    <a:pt x="21" y="12"/>
                    <a:pt x="23" y="12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9" y="5"/>
                  </a:cubicBezTo>
                  <a:cubicBezTo>
                    <a:pt x="0" y="13"/>
                    <a:pt x="2" y="28"/>
                    <a:pt x="13" y="38"/>
                  </a:cubicBezTo>
                  <a:cubicBezTo>
                    <a:pt x="21" y="45"/>
                    <a:pt x="33" y="50"/>
                    <a:pt x="42" y="50"/>
                  </a:cubicBezTo>
                  <a:cubicBezTo>
                    <a:pt x="47" y="50"/>
                    <a:pt x="51" y="49"/>
                    <a:pt x="54" y="47"/>
                  </a:cubicBezTo>
                  <a:cubicBezTo>
                    <a:pt x="62" y="38"/>
                    <a:pt x="56" y="19"/>
                    <a:pt x="45" y="9"/>
                  </a:cubicBezTo>
                  <a:cubicBezTo>
                    <a:pt x="38" y="3"/>
                    <a:pt x="30" y="0"/>
                    <a:pt x="23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4143056" y="1065850"/>
              <a:ext cx="116412" cy="96339"/>
            </a:xfrm>
            <a:custGeom>
              <a:avLst/>
              <a:gdLst>
                <a:gd name="T0" fmla="*/ 66 w 66"/>
                <a:gd name="T1" fmla="*/ 54 h 54"/>
                <a:gd name="T2" fmla="*/ 66 w 66"/>
                <a:gd name="T3" fmla="*/ 12 h 54"/>
                <a:gd name="T4" fmla="*/ 54 w 66"/>
                <a:gd name="T5" fmla="*/ 0 h 54"/>
                <a:gd name="T6" fmla="*/ 0 w 66"/>
                <a:gd name="T7" fmla="*/ 0 h 54"/>
                <a:gd name="T8" fmla="*/ 0 w 66"/>
                <a:gd name="T9" fmla="*/ 54 h 54"/>
                <a:gd name="T10" fmla="*/ 66 w 66"/>
                <a:gd name="T1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54">
                  <a:moveTo>
                    <a:pt x="66" y="54"/>
                  </a:moveTo>
                  <a:cubicBezTo>
                    <a:pt x="66" y="12"/>
                    <a:pt x="66" y="12"/>
                    <a:pt x="66" y="12"/>
                  </a:cubicBezTo>
                  <a:cubicBezTo>
                    <a:pt x="66" y="6"/>
                    <a:pt x="61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66" y="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4143056" y="1182258"/>
              <a:ext cx="116412" cy="96339"/>
            </a:xfrm>
            <a:custGeom>
              <a:avLst/>
              <a:gdLst>
                <a:gd name="T0" fmla="*/ 0 w 66"/>
                <a:gd name="T1" fmla="*/ 0 h 54"/>
                <a:gd name="T2" fmla="*/ 0 w 66"/>
                <a:gd name="T3" fmla="*/ 54 h 54"/>
                <a:gd name="T4" fmla="*/ 54 w 66"/>
                <a:gd name="T5" fmla="*/ 54 h 54"/>
                <a:gd name="T6" fmla="*/ 66 w 66"/>
                <a:gd name="T7" fmla="*/ 42 h 54"/>
                <a:gd name="T8" fmla="*/ 66 w 66"/>
                <a:gd name="T9" fmla="*/ 0 h 54"/>
                <a:gd name="T10" fmla="*/ 0 w 66"/>
                <a:gd name="T1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54">
                  <a:moveTo>
                    <a:pt x="0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61" y="54"/>
                    <a:pt x="66" y="49"/>
                    <a:pt x="66" y="42"/>
                  </a:cubicBezTo>
                  <a:cubicBezTo>
                    <a:pt x="66" y="0"/>
                    <a:pt x="66" y="0"/>
                    <a:pt x="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4004566" y="1065850"/>
              <a:ext cx="116412" cy="96339"/>
            </a:xfrm>
            <a:custGeom>
              <a:avLst/>
              <a:gdLst>
                <a:gd name="T0" fmla="*/ 66 w 66"/>
                <a:gd name="T1" fmla="*/ 54 h 54"/>
                <a:gd name="T2" fmla="*/ 66 w 66"/>
                <a:gd name="T3" fmla="*/ 0 h 54"/>
                <a:gd name="T4" fmla="*/ 12 w 66"/>
                <a:gd name="T5" fmla="*/ 0 h 54"/>
                <a:gd name="T6" fmla="*/ 0 w 66"/>
                <a:gd name="T7" fmla="*/ 12 h 54"/>
                <a:gd name="T8" fmla="*/ 0 w 66"/>
                <a:gd name="T9" fmla="*/ 54 h 54"/>
                <a:gd name="T10" fmla="*/ 66 w 66"/>
                <a:gd name="T1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54">
                  <a:moveTo>
                    <a:pt x="66" y="54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66" y="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4004566" y="1182258"/>
              <a:ext cx="116412" cy="96339"/>
            </a:xfrm>
            <a:custGeom>
              <a:avLst/>
              <a:gdLst>
                <a:gd name="T0" fmla="*/ 0 w 66"/>
                <a:gd name="T1" fmla="*/ 0 h 54"/>
                <a:gd name="T2" fmla="*/ 0 w 66"/>
                <a:gd name="T3" fmla="*/ 42 h 54"/>
                <a:gd name="T4" fmla="*/ 12 w 66"/>
                <a:gd name="T5" fmla="*/ 54 h 54"/>
                <a:gd name="T6" fmla="*/ 66 w 66"/>
                <a:gd name="T7" fmla="*/ 54 h 54"/>
                <a:gd name="T8" fmla="*/ 66 w 66"/>
                <a:gd name="T9" fmla="*/ 0 h 54"/>
                <a:gd name="T10" fmla="*/ 0 w 66"/>
                <a:gd name="T1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54">
                  <a:moveTo>
                    <a:pt x="0" y="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9"/>
                    <a:pt x="5" y="54"/>
                    <a:pt x="12" y="54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6" y="0"/>
                    <a:pt x="66" y="0"/>
                    <a:pt x="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4576591" y="1164195"/>
              <a:ext cx="110390" cy="136479"/>
            </a:xfrm>
            <a:custGeom>
              <a:avLst/>
              <a:gdLst>
                <a:gd name="T0" fmla="*/ 0 w 55"/>
                <a:gd name="T1" fmla="*/ 68 h 68"/>
                <a:gd name="T2" fmla="*/ 24 w 55"/>
                <a:gd name="T3" fmla="*/ 33 h 68"/>
                <a:gd name="T4" fmla="*/ 1 w 55"/>
                <a:gd name="T5" fmla="*/ 20 h 68"/>
                <a:gd name="T6" fmla="*/ 28 w 55"/>
                <a:gd name="T7" fmla="*/ 0 h 68"/>
                <a:gd name="T8" fmla="*/ 28 w 55"/>
                <a:gd name="T9" fmla="*/ 0 h 68"/>
                <a:gd name="T10" fmla="*/ 44 w 55"/>
                <a:gd name="T11" fmla="*/ 15 h 68"/>
                <a:gd name="T12" fmla="*/ 32 w 55"/>
                <a:gd name="T13" fmla="*/ 20 h 68"/>
                <a:gd name="T14" fmla="*/ 55 w 55"/>
                <a:gd name="T15" fmla="*/ 33 h 68"/>
                <a:gd name="T16" fmla="*/ 0 w 55"/>
                <a:gd name="T1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68">
                  <a:moveTo>
                    <a:pt x="0" y="68"/>
                  </a:moveTo>
                  <a:lnTo>
                    <a:pt x="24" y="33"/>
                  </a:lnTo>
                  <a:lnTo>
                    <a:pt x="1" y="2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44" y="15"/>
                  </a:lnTo>
                  <a:lnTo>
                    <a:pt x="32" y="20"/>
                  </a:lnTo>
                  <a:lnTo>
                    <a:pt x="55" y="33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4508350" y="1023702"/>
              <a:ext cx="254902" cy="166585"/>
            </a:xfrm>
            <a:custGeom>
              <a:avLst/>
              <a:gdLst>
                <a:gd name="T0" fmla="*/ 119 w 144"/>
                <a:gd name="T1" fmla="*/ 44 h 94"/>
                <a:gd name="T2" fmla="*/ 118 w 144"/>
                <a:gd name="T3" fmla="*/ 44 h 94"/>
                <a:gd name="T4" fmla="*/ 119 w 144"/>
                <a:gd name="T5" fmla="*/ 37 h 94"/>
                <a:gd name="T6" fmla="*/ 81 w 144"/>
                <a:gd name="T7" fmla="*/ 0 h 94"/>
                <a:gd name="T8" fmla="*/ 45 w 144"/>
                <a:gd name="T9" fmla="*/ 27 h 94"/>
                <a:gd name="T10" fmla="*/ 34 w 144"/>
                <a:gd name="T11" fmla="*/ 25 h 94"/>
                <a:gd name="T12" fmla="*/ 0 w 144"/>
                <a:gd name="T13" fmla="*/ 59 h 94"/>
                <a:gd name="T14" fmla="*/ 0 w 144"/>
                <a:gd name="T15" fmla="*/ 69 h 94"/>
                <a:gd name="T16" fmla="*/ 25 w 144"/>
                <a:gd name="T17" fmla="*/ 94 h 94"/>
                <a:gd name="T18" fmla="*/ 34 w 144"/>
                <a:gd name="T19" fmla="*/ 94 h 94"/>
                <a:gd name="T20" fmla="*/ 34 w 144"/>
                <a:gd name="T21" fmla="*/ 94 h 94"/>
                <a:gd name="T22" fmla="*/ 35 w 144"/>
                <a:gd name="T23" fmla="*/ 94 h 94"/>
                <a:gd name="T24" fmla="*/ 38 w 144"/>
                <a:gd name="T25" fmla="*/ 94 h 94"/>
                <a:gd name="T26" fmla="*/ 64 w 144"/>
                <a:gd name="T27" fmla="*/ 74 h 94"/>
                <a:gd name="T28" fmla="*/ 76 w 144"/>
                <a:gd name="T29" fmla="*/ 75 h 94"/>
                <a:gd name="T30" fmla="*/ 94 w 144"/>
                <a:gd name="T31" fmla="*/ 93 h 94"/>
                <a:gd name="T32" fmla="*/ 94 w 144"/>
                <a:gd name="T33" fmla="*/ 94 h 94"/>
                <a:gd name="T34" fmla="*/ 119 w 144"/>
                <a:gd name="T35" fmla="*/ 94 h 94"/>
                <a:gd name="T36" fmla="*/ 144 w 144"/>
                <a:gd name="T37" fmla="*/ 69 h 94"/>
                <a:gd name="T38" fmla="*/ 119 w 144"/>
                <a:gd name="T39" fmla="*/ 4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94">
                  <a:moveTo>
                    <a:pt x="119" y="44"/>
                  </a:moveTo>
                  <a:cubicBezTo>
                    <a:pt x="118" y="44"/>
                    <a:pt x="118" y="44"/>
                    <a:pt x="118" y="44"/>
                  </a:cubicBezTo>
                  <a:cubicBezTo>
                    <a:pt x="119" y="42"/>
                    <a:pt x="119" y="40"/>
                    <a:pt x="119" y="37"/>
                  </a:cubicBezTo>
                  <a:cubicBezTo>
                    <a:pt x="119" y="17"/>
                    <a:pt x="102" y="0"/>
                    <a:pt x="81" y="0"/>
                  </a:cubicBezTo>
                  <a:cubicBezTo>
                    <a:pt x="64" y="0"/>
                    <a:pt x="50" y="11"/>
                    <a:pt x="45" y="27"/>
                  </a:cubicBezTo>
                  <a:cubicBezTo>
                    <a:pt x="42" y="26"/>
                    <a:pt x="38" y="25"/>
                    <a:pt x="34" y="25"/>
                  </a:cubicBezTo>
                  <a:cubicBezTo>
                    <a:pt x="15" y="25"/>
                    <a:pt x="0" y="40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82"/>
                    <a:pt x="11" y="94"/>
                    <a:pt x="25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5" y="94"/>
                    <a:pt x="35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7" y="71"/>
                    <a:pt x="73" y="72"/>
                    <a:pt x="76" y="75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4" y="93"/>
                    <a:pt x="94" y="93"/>
                    <a:pt x="94" y="94"/>
                  </a:cubicBezTo>
                  <a:cubicBezTo>
                    <a:pt x="119" y="94"/>
                    <a:pt x="119" y="94"/>
                    <a:pt x="119" y="94"/>
                  </a:cubicBezTo>
                  <a:cubicBezTo>
                    <a:pt x="133" y="94"/>
                    <a:pt x="144" y="82"/>
                    <a:pt x="144" y="69"/>
                  </a:cubicBezTo>
                  <a:cubicBezTo>
                    <a:pt x="144" y="55"/>
                    <a:pt x="133" y="44"/>
                    <a:pt x="119" y="4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28"/>
            <p:cNvSpPr>
              <a:spLocks noEditPoints="1"/>
            </p:cNvSpPr>
            <p:nvPr/>
          </p:nvSpPr>
          <p:spPr bwMode="auto">
            <a:xfrm>
              <a:off x="5012132" y="1019687"/>
              <a:ext cx="256910" cy="254896"/>
            </a:xfrm>
            <a:custGeom>
              <a:avLst/>
              <a:gdLst>
                <a:gd name="T0" fmla="*/ 132 w 144"/>
                <a:gd name="T1" fmla="*/ 61 h 144"/>
                <a:gd name="T2" fmla="*/ 121 w 144"/>
                <a:gd name="T3" fmla="*/ 46 h 144"/>
                <a:gd name="T4" fmla="*/ 127 w 144"/>
                <a:gd name="T5" fmla="*/ 33 h 144"/>
                <a:gd name="T6" fmla="*/ 119 w 144"/>
                <a:gd name="T7" fmla="*/ 17 h 144"/>
                <a:gd name="T8" fmla="*/ 106 w 144"/>
                <a:gd name="T9" fmla="*/ 22 h 144"/>
                <a:gd name="T10" fmla="*/ 88 w 144"/>
                <a:gd name="T11" fmla="*/ 19 h 144"/>
                <a:gd name="T12" fmla="*/ 83 w 144"/>
                <a:gd name="T13" fmla="*/ 6 h 144"/>
                <a:gd name="T14" fmla="*/ 66 w 144"/>
                <a:gd name="T15" fmla="*/ 0 h 144"/>
                <a:gd name="T16" fmla="*/ 61 w 144"/>
                <a:gd name="T17" fmla="*/ 12 h 144"/>
                <a:gd name="T18" fmla="*/ 46 w 144"/>
                <a:gd name="T19" fmla="*/ 23 h 144"/>
                <a:gd name="T20" fmla="*/ 33 w 144"/>
                <a:gd name="T21" fmla="*/ 17 h 144"/>
                <a:gd name="T22" fmla="*/ 17 w 144"/>
                <a:gd name="T23" fmla="*/ 25 h 144"/>
                <a:gd name="T24" fmla="*/ 22 w 144"/>
                <a:gd name="T25" fmla="*/ 38 h 144"/>
                <a:gd name="T26" fmla="*/ 19 w 144"/>
                <a:gd name="T27" fmla="*/ 56 h 144"/>
                <a:gd name="T28" fmla="*/ 6 w 144"/>
                <a:gd name="T29" fmla="*/ 61 h 144"/>
                <a:gd name="T30" fmla="*/ 0 w 144"/>
                <a:gd name="T31" fmla="*/ 78 h 144"/>
                <a:gd name="T32" fmla="*/ 12 w 144"/>
                <a:gd name="T33" fmla="*/ 83 h 144"/>
                <a:gd name="T34" fmla="*/ 23 w 144"/>
                <a:gd name="T35" fmla="*/ 98 h 144"/>
                <a:gd name="T36" fmla="*/ 17 w 144"/>
                <a:gd name="T37" fmla="*/ 111 h 144"/>
                <a:gd name="T38" fmla="*/ 25 w 144"/>
                <a:gd name="T39" fmla="*/ 127 h 144"/>
                <a:gd name="T40" fmla="*/ 38 w 144"/>
                <a:gd name="T41" fmla="*/ 122 h 144"/>
                <a:gd name="T42" fmla="*/ 56 w 144"/>
                <a:gd name="T43" fmla="*/ 125 h 144"/>
                <a:gd name="T44" fmla="*/ 61 w 144"/>
                <a:gd name="T45" fmla="*/ 138 h 144"/>
                <a:gd name="T46" fmla="*/ 78 w 144"/>
                <a:gd name="T47" fmla="*/ 144 h 144"/>
                <a:gd name="T48" fmla="*/ 83 w 144"/>
                <a:gd name="T49" fmla="*/ 132 h 144"/>
                <a:gd name="T50" fmla="*/ 98 w 144"/>
                <a:gd name="T51" fmla="*/ 121 h 144"/>
                <a:gd name="T52" fmla="*/ 111 w 144"/>
                <a:gd name="T53" fmla="*/ 127 h 144"/>
                <a:gd name="T54" fmla="*/ 127 w 144"/>
                <a:gd name="T55" fmla="*/ 119 h 144"/>
                <a:gd name="T56" fmla="*/ 122 w 144"/>
                <a:gd name="T57" fmla="*/ 106 h 144"/>
                <a:gd name="T58" fmla="*/ 125 w 144"/>
                <a:gd name="T59" fmla="*/ 88 h 144"/>
                <a:gd name="T60" fmla="*/ 138 w 144"/>
                <a:gd name="T61" fmla="*/ 83 h 144"/>
                <a:gd name="T62" fmla="*/ 144 w 144"/>
                <a:gd name="T63" fmla="*/ 66 h 144"/>
                <a:gd name="T64" fmla="*/ 100 w 144"/>
                <a:gd name="T65" fmla="*/ 72 h 144"/>
                <a:gd name="T66" fmla="*/ 44 w 144"/>
                <a:gd name="T67" fmla="*/ 72 h 144"/>
                <a:gd name="T68" fmla="*/ 100 w 144"/>
                <a:gd name="T69" fmla="*/ 7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144">
                  <a:moveTo>
                    <a:pt x="138" y="61"/>
                  </a:moveTo>
                  <a:cubicBezTo>
                    <a:pt x="132" y="61"/>
                    <a:pt x="132" y="61"/>
                    <a:pt x="132" y="61"/>
                  </a:cubicBezTo>
                  <a:cubicBezTo>
                    <a:pt x="129" y="61"/>
                    <a:pt x="126" y="59"/>
                    <a:pt x="125" y="5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19" y="44"/>
                    <a:pt x="120" y="40"/>
                    <a:pt x="122" y="38"/>
                  </a:cubicBezTo>
                  <a:cubicBezTo>
                    <a:pt x="127" y="33"/>
                    <a:pt x="127" y="33"/>
                    <a:pt x="127" y="33"/>
                  </a:cubicBezTo>
                  <a:cubicBezTo>
                    <a:pt x="129" y="31"/>
                    <a:pt x="129" y="27"/>
                    <a:pt x="127" y="25"/>
                  </a:cubicBezTo>
                  <a:cubicBezTo>
                    <a:pt x="119" y="17"/>
                    <a:pt x="119" y="17"/>
                    <a:pt x="119" y="17"/>
                  </a:cubicBezTo>
                  <a:cubicBezTo>
                    <a:pt x="117" y="15"/>
                    <a:pt x="113" y="15"/>
                    <a:pt x="111" y="17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4" y="24"/>
                    <a:pt x="100" y="25"/>
                    <a:pt x="98" y="23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5" y="18"/>
                    <a:pt x="83" y="15"/>
                    <a:pt x="83" y="12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2"/>
                    <a:pt x="81" y="0"/>
                    <a:pt x="78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3" y="0"/>
                    <a:pt x="61" y="2"/>
                    <a:pt x="61" y="6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5"/>
                    <a:pt x="59" y="18"/>
                    <a:pt x="56" y="19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4" y="25"/>
                    <a:pt x="40" y="24"/>
                    <a:pt x="38" y="22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1" y="15"/>
                    <a:pt x="27" y="15"/>
                    <a:pt x="25" y="17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5" y="27"/>
                    <a:pt x="15" y="31"/>
                    <a:pt x="17" y="3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4" y="40"/>
                    <a:pt x="25" y="44"/>
                    <a:pt x="23" y="46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8" y="59"/>
                    <a:pt x="15" y="61"/>
                    <a:pt x="12" y="61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2" y="61"/>
                    <a:pt x="0" y="63"/>
                    <a:pt x="0" y="66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1"/>
                    <a:pt x="2" y="83"/>
                    <a:pt x="6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5" y="83"/>
                    <a:pt x="18" y="85"/>
                    <a:pt x="19" y="8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5" y="100"/>
                    <a:pt x="24" y="104"/>
                    <a:pt x="22" y="106"/>
                  </a:cubicBezTo>
                  <a:cubicBezTo>
                    <a:pt x="17" y="111"/>
                    <a:pt x="17" y="111"/>
                    <a:pt x="17" y="111"/>
                  </a:cubicBezTo>
                  <a:cubicBezTo>
                    <a:pt x="15" y="113"/>
                    <a:pt x="15" y="117"/>
                    <a:pt x="17" y="11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7" y="129"/>
                    <a:pt x="31" y="129"/>
                    <a:pt x="33" y="127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40" y="120"/>
                    <a:pt x="44" y="119"/>
                    <a:pt x="46" y="121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9" y="126"/>
                    <a:pt x="61" y="129"/>
                    <a:pt x="61" y="132"/>
                  </a:cubicBezTo>
                  <a:cubicBezTo>
                    <a:pt x="61" y="138"/>
                    <a:pt x="61" y="138"/>
                    <a:pt x="61" y="138"/>
                  </a:cubicBezTo>
                  <a:cubicBezTo>
                    <a:pt x="61" y="142"/>
                    <a:pt x="63" y="144"/>
                    <a:pt x="66" y="144"/>
                  </a:cubicBezTo>
                  <a:cubicBezTo>
                    <a:pt x="78" y="144"/>
                    <a:pt x="78" y="144"/>
                    <a:pt x="78" y="144"/>
                  </a:cubicBezTo>
                  <a:cubicBezTo>
                    <a:pt x="81" y="144"/>
                    <a:pt x="83" y="142"/>
                    <a:pt x="83" y="138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3" y="129"/>
                    <a:pt x="85" y="126"/>
                    <a:pt x="88" y="125"/>
                  </a:cubicBezTo>
                  <a:cubicBezTo>
                    <a:pt x="98" y="121"/>
                    <a:pt x="98" y="121"/>
                    <a:pt x="98" y="121"/>
                  </a:cubicBezTo>
                  <a:cubicBezTo>
                    <a:pt x="100" y="119"/>
                    <a:pt x="104" y="120"/>
                    <a:pt x="106" y="122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13" y="129"/>
                    <a:pt x="117" y="129"/>
                    <a:pt x="119" y="127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29" y="117"/>
                    <a:pt x="129" y="113"/>
                    <a:pt x="127" y="111"/>
                  </a:cubicBezTo>
                  <a:cubicBezTo>
                    <a:pt x="122" y="106"/>
                    <a:pt x="122" y="106"/>
                    <a:pt x="122" y="106"/>
                  </a:cubicBezTo>
                  <a:cubicBezTo>
                    <a:pt x="120" y="104"/>
                    <a:pt x="119" y="100"/>
                    <a:pt x="121" y="98"/>
                  </a:cubicBezTo>
                  <a:cubicBezTo>
                    <a:pt x="125" y="88"/>
                    <a:pt x="125" y="88"/>
                    <a:pt x="125" y="88"/>
                  </a:cubicBezTo>
                  <a:cubicBezTo>
                    <a:pt x="126" y="85"/>
                    <a:pt x="129" y="83"/>
                    <a:pt x="132" y="83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42" y="83"/>
                    <a:pt x="144" y="81"/>
                    <a:pt x="144" y="78"/>
                  </a:cubicBezTo>
                  <a:cubicBezTo>
                    <a:pt x="144" y="66"/>
                    <a:pt x="144" y="66"/>
                    <a:pt x="144" y="66"/>
                  </a:cubicBezTo>
                  <a:cubicBezTo>
                    <a:pt x="144" y="63"/>
                    <a:pt x="142" y="61"/>
                    <a:pt x="138" y="61"/>
                  </a:cubicBezTo>
                  <a:moveTo>
                    <a:pt x="100" y="72"/>
                  </a:moveTo>
                  <a:cubicBezTo>
                    <a:pt x="100" y="87"/>
                    <a:pt x="87" y="100"/>
                    <a:pt x="72" y="100"/>
                  </a:cubicBezTo>
                  <a:cubicBezTo>
                    <a:pt x="57" y="100"/>
                    <a:pt x="44" y="87"/>
                    <a:pt x="44" y="72"/>
                  </a:cubicBezTo>
                  <a:cubicBezTo>
                    <a:pt x="44" y="57"/>
                    <a:pt x="57" y="44"/>
                    <a:pt x="72" y="44"/>
                  </a:cubicBezTo>
                  <a:cubicBezTo>
                    <a:pt x="87" y="44"/>
                    <a:pt x="100" y="57"/>
                    <a:pt x="100" y="7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29"/>
            <p:cNvSpPr>
              <a:spLocks noEditPoints="1"/>
            </p:cNvSpPr>
            <p:nvPr/>
          </p:nvSpPr>
          <p:spPr bwMode="auto">
            <a:xfrm>
              <a:off x="5521936" y="1005637"/>
              <a:ext cx="212753" cy="212748"/>
            </a:xfrm>
            <a:custGeom>
              <a:avLst/>
              <a:gdLst>
                <a:gd name="T0" fmla="*/ 114 w 120"/>
                <a:gd name="T1" fmla="*/ 70 h 120"/>
                <a:gd name="T2" fmla="*/ 120 w 120"/>
                <a:gd name="T3" fmla="*/ 64 h 120"/>
                <a:gd name="T4" fmla="*/ 120 w 120"/>
                <a:gd name="T5" fmla="*/ 56 h 120"/>
                <a:gd name="T6" fmla="*/ 114 w 120"/>
                <a:gd name="T7" fmla="*/ 50 h 120"/>
                <a:gd name="T8" fmla="*/ 110 w 120"/>
                <a:gd name="T9" fmla="*/ 50 h 120"/>
                <a:gd name="T10" fmla="*/ 102 w 120"/>
                <a:gd name="T11" fmla="*/ 45 h 120"/>
                <a:gd name="T12" fmla="*/ 102 w 120"/>
                <a:gd name="T13" fmla="*/ 32 h 120"/>
                <a:gd name="T14" fmla="*/ 105 w 120"/>
                <a:gd name="T15" fmla="*/ 29 h 120"/>
                <a:gd name="T16" fmla="*/ 105 w 120"/>
                <a:gd name="T17" fmla="*/ 20 h 120"/>
                <a:gd name="T18" fmla="*/ 100 w 120"/>
                <a:gd name="T19" fmla="*/ 15 h 120"/>
                <a:gd name="T20" fmla="*/ 91 w 120"/>
                <a:gd name="T21" fmla="*/ 15 h 120"/>
                <a:gd name="T22" fmla="*/ 88 w 120"/>
                <a:gd name="T23" fmla="*/ 18 h 120"/>
                <a:gd name="T24" fmla="*/ 79 w 120"/>
                <a:gd name="T25" fmla="*/ 20 h 120"/>
                <a:gd name="T26" fmla="*/ 70 w 120"/>
                <a:gd name="T27" fmla="*/ 10 h 120"/>
                <a:gd name="T28" fmla="*/ 70 w 120"/>
                <a:gd name="T29" fmla="*/ 6 h 120"/>
                <a:gd name="T30" fmla="*/ 64 w 120"/>
                <a:gd name="T31" fmla="*/ 0 h 120"/>
                <a:gd name="T32" fmla="*/ 56 w 120"/>
                <a:gd name="T33" fmla="*/ 0 h 120"/>
                <a:gd name="T34" fmla="*/ 50 w 120"/>
                <a:gd name="T35" fmla="*/ 6 h 120"/>
                <a:gd name="T36" fmla="*/ 50 w 120"/>
                <a:gd name="T37" fmla="*/ 10 h 120"/>
                <a:gd name="T38" fmla="*/ 45 w 120"/>
                <a:gd name="T39" fmla="*/ 18 h 120"/>
                <a:gd name="T40" fmla="*/ 32 w 120"/>
                <a:gd name="T41" fmla="*/ 18 h 120"/>
                <a:gd name="T42" fmla="*/ 29 w 120"/>
                <a:gd name="T43" fmla="*/ 15 h 120"/>
                <a:gd name="T44" fmla="*/ 20 w 120"/>
                <a:gd name="T45" fmla="*/ 15 h 120"/>
                <a:gd name="T46" fmla="*/ 15 w 120"/>
                <a:gd name="T47" fmla="*/ 20 h 120"/>
                <a:gd name="T48" fmla="*/ 15 w 120"/>
                <a:gd name="T49" fmla="*/ 29 h 120"/>
                <a:gd name="T50" fmla="*/ 18 w 120"/>
                <a:gd name="T51" fmla="*/ 32 h 120"/>
                <a:gd name="T52" fmla="*/ 20 w 120"/>
                <a:gd name="T53" fmla="*/ 41 h 120"/>
                <a:gd name="T54" fmla="*/ 10 w 120"/>
                <a:gd name="T55" fmla="*/ 50 h 120"/>
                <a:gd name="T56" fmla="*/ 6 w 120"/>
                <a:gd name="T57" fmla="*/ 50 h 120"/>
                <a:gd name="T58" fmla="*/ 0 w 120"/>
                <a:gd name="T59" fmla="*/ 56 h 120"/>
                <a:gd name="T60" fmla="*/ 0 w 120"/>
                <a:gd name="T61" fmla="*/ 64 h 120"/>
                <a:gd name="T62" fmla="*/ 6 w 120"/>
                <a:gd name="T63" fmla="*/ 70 h 120"/>
                <a:gd name="T64" fmla="*/ 10 w 120"/>
                <a:gd name="T65" fmla="*/ 70 h 120"/>
                <a:gd name="T66" fmla="*/ 18 w 120"/>
                <a:gd name="T67" fmla="*/ 75 h 120"/>
                <a:gd name="T68" fmla="*/ 18 w 120"/>
                <a:gd name="T69" fmla="*/ 88 h 120"/>
                <a:gd name="T70" fmla="*/ 15 w 120"/>
                <a:gd name="T71" fmla="*/ 91 h 120"/>
                <a:gd name="T72" fmla="*/ 15 w 120"/>
                <a:gd name="T73" fmla="*/ 100 h 120"/>
                <a:gd name="T74" fmla="*/ 20 w 120"/>
                <a:gd name="T75" fmla="*/ 105 h 120"/>
                <a:gd name="T76" fmla="*/ 29 w 120"/>
                <a:gd name="T77" fmla="*/ 105 h 120"/>
                <a:gd name="T78" fmla="*/ 32 w 120"/>
                <a:gd name="T79" fmla="*/ 102 h 120"/>
                <a:gd name="T80" fmla="*/ 41 w 120"/>
                <a:gd name="T81" fmla="*/ 100 h 120"/>
                <a:gd name="T82" fmla="*/ 50 w 120"/>
                <a:gd name="T83" fmla="*/ 110 h 120"/>
                <a:gd name="T84" fmla="*/ 50 w 120"/>
                <a:gd name="T85" fmla="*/ 114 h 120"/>
                <a:gd name="T86" fmla="*/ 56 w 120"/>
                <a:gd name="T87" fmla="*/ 120 h 120"/>
                <a:gd name="T88" fmla="*/ 64 w 120"/>
                <a:gd name="T89" fmla="*/ 120 h 120"/>
                <a:gd name="T90" fmla="*/ 70 w 120"/>
                <a:gd name="T91" fmla="*/ 114 h 120"/>
                <a:gd name="T92" fmla="*/ 70 w 120"/>
                <a:gd name="T93" fmla="*/ 110 h 120"/>
                <a:gd name="T94" fmla="*/ 75 w 120"/>
                <a:gd name="T95" fmla="*/ 102 h 120"/>
                <a:gd name="T96" fmla="*/ 88 w 120"/>
                <a:gd name="T97" fmla="*/ 102 h 120"/>
                <a:gd name="T98" fmla="*/ 91 w 120"/>
                <a:gd name="T99" fmla="*/ 105 h 120"/>
                <a:gd name="T100" fmla="*/ 100 w 120"/>
                <a:gd name="T101" fmla="*/ 105 h 120"/>
                <a:gd name="T102" fmla="*/ 105 w 120"/>
                <a:gd name="T103" fmla="*/ 100 h 120"/>
                <a:gd name="T104" fmla="*/ 105 w 120"/>
                <a:gd name="T105" fmla="*/ 91 h 120"/>
                <a:gd name="T106" fmla="*/ 102 w 120"/>
                <a:gd name="T107" fmla="*/ 88 h 120"/>
                <a:gd name="T108" fmla="*/ 100 w 120"/>
                <a:gd name="T109" fmla="*/ 79 h 120"/>
                <a:gd name="T110" fmla="*/ 110 w 120"/>
                <a:gd name="T111" fmla="*/ 70 h 120"/>
                <a:gd name="T112" fmla="*/ 114 w 120"/>
                <a:gd name="T113" fmla="*/ 70 h 120"/>
                <a:gd name="T114" fmla="*/ 60 w 120"/>
                <a:gd name="T115" fmla="*/ 86 h 120"/>
                <a:gd name="T116" fmla="*/ 34 w 120"/>
                <a:gd name="T117" fmla="*/ 60 h 120"/>
                <a:gd name="T118" fmla="*/ 60 w 120"/>
                <a:gd name="T119" fmla="*/ 34 h 120"/>
                <a:gd name="T120" fmla="*/ 86 w 120"/>
                <a:gd name="T121" fmla="*/ 60 h 120"/>
                <a:gd name="T122" fmla="*/ 60 w 120"/>
                <a:gd name="T123" fmla="*/ 8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0" h="120">
                  <a:moveTo>
                    <a:pt x="114" y="70"/>
                  </a:moveTo>
                  <a:cubicBezTo>
                    <a:pt x="117" y="70"/>
                    <a:pt x="120" y="67"/>
                    <a:pt x="120" y="64"/>
                  </a:cubicBezTo>
                  <a:cubicBezTo>
                    <a:pt x="120" y="56"/>
                    <a:pt x="120" y="56"/>
                    <a:pt x="120" y="56"/>
                  </a:cubicBezTo>
                  <a:cubicBezTo>
                    <a:pt x="120" y="53"/>
                    <a:pt x="117" y="50"/>
                    <a:pt x="114" y="50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07" y="50"/>
                    <a:pt x="103" y="48"/>
                    <a:pt x="102" y="45"/>
                  </a:cubicBezTo>
                  <a:cubicBezTo>
                    <a:pt x="101" y="42"/>
                    <a:pt x="100" y="34"/>
                    <a:pt x="102" y="32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8" y="27"/>
                    <a:pt x="108" y="23"/>
                    <a:pt x="105" y="20"/>
                  </a:cubicBezTo>
                  <a:cubicBezTo>
                    <a:pt x="100" y="15"/>
                    <a:pt x="100" y="15"/>
                    <a:pt x="100" y="15"/>
                  </a:cubicBezTo>
                  <a:cubicBezTo>
                    <a:pt x="97" y="12"/>
                    <a:pt x="93" y="12"/>
                    <a:pt x="91" y="15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86" y="20"/>
                    <a:pt x="82" y="21"/>
                    <a:pt x="79" y="20"/>
                  </a:cubicBezTo>
                  <a:cubicBezTo>
                    <a:pt x="77" y="18"/>
                    <a:pt x="70" y="13"/>
                    <a:pt x="70" y="10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70" y="3"/>
                    <a:pt x="67" y="0"/>
                    <a:pt x="6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3" y="0"/>
                    <a:pt x="50" y="3"/>
                    <a:pt x="50" y="6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13"/>
                    <a:pt x="48" y="17"/>
                    <a:pt x="45" y="18"/>
                  </a:cubicBezTo>
                  <a:cubicBezTo>
                    <a:pt x="42" y="19"/>
                    <a:pt x="34" y="20"/>
                    <a:pt x="32" y="18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7" y="12"/>
                    <a:pt x="23" y="12"/>
                    <a:pt x="20" y="15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23"/>
                    <a:pt x="12" y="27"/>
                    <a:pt x="15" y="29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0" y="34"/>
                    <a:pt x="21" y="38"/>
                    <a:pt x="20" y="41"/>
                  </a:cubicBezTo>
                  <a:cubicBezTo>
                    <a:pt x="18" y="43"/>
                    <a:pt x="13" y="50"/>
                    <a:pt x="10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3" y="50"/>
                    <a:pt x="0" y="53"/>
                    <a:pt x="0" y="5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7"/>
                    <a:pt x="3" y="70"/>
                    <a:pt x="6" y="70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3" y="70"/>
                    <a:pt x="17" y="72"/>
                    <a:pt x="18" y="75"/>
                  </a:cubicBezTo>
                  <a:cubicBezTo>
                    <a:pt x="19" y="78"/>
                    <a:pt x="20" y="86"/>
                    <a:pt x="18" y="88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12" y="93"/>
                    <a:pt x="12" y="97"/>
                    <a:pt x="15" y="100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3" y="108"/>
                    <a:pt x="27" y="108"/>
                    <a:pt x="29" y="105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4" y="100"/>
                    <a:pt x="38" y="99"/>
                    <a:pt x="41" y="100"/>
                  </a:cubicBezTo>
                  <a:cubicBezTo>
                    <a:pt x="43" y="102"/>
                    <a:pt x="50" y="107"/>
                    <a:pt x="50" y="110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50" y="117"/>
                    <a:pt x="53" y="120"/>
                    <a:pt x="56" y="120"/>
                  </a:cubicBezTo>
                  <a:cubicBezTo>
                    <a:pt x="64" y="120"/>
                    <a:pt x="64" y="120"/>
                    <a:pt x="64" y="120"/>
                  </a:cubicBezTo>
                  <a:cubicBezTo>
                    <a:pt x="67" y="120"/>
                    <a:pt x="70" y="117"/>
                    <a:pt x="70" y="114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07"/>
                    <a:pt x="72" y="103"/>
                    <a:pt x="75" y="102"/>
                  </a:cubicBezTo>
                  <a:cubicBezTo>
                    <a:pt x="78" y="101"/>
                    <a:pt x="86" y="100"/>
                    <a:pt x="88" y="102"/>
                  </a:cubicBezTo>
                  <a:cubicBezTo>
                    <a:pt x="91" y="105"/>
                    <a:pt x="91" y="105"/>
                    <a:pt x="91" y="105"/>
                  </a:cubicBezTo>
                  <a:cubicBezTo>
                    <a:pt x="93" y="108"/>
                    <a:pt x="97" y="108"/>
                    <a:pt x="100" y="105"/>
                  </a:cubicBezTo>
                  <a:cubicBezTo>
                    <a:pt x="105" y="100"/>
                    <a:pt x="105" y="100"/>
                    <a:pt x="105" y="100"/>
                  </a:cubicBezTo>
                  <a:cubicBezTo>
                    <a:pt x="108" y="97"/>
                    <a:pt x="108" y="93"/>
                    <a:pt x="105" y="91"/>
                  </a:cubicBezTo>
                  <a:cubicBezTo>
                    <a:pt x="102" y="88"/>
                    <a:pt x="102" y="88"/>
                    <a:pt x="102" y="88"/>
                  </a:cubicBezTo>
                  <a:cubicBezTo>
                    <a:pt x="100" y="86"/>
                    <a:pt x="99" y="82"/>
                    <a:pt x="100" y="79"/>
                  </a:cubicBezTo>
                  <a:cubicBezTo>
                    <a:pt x="102" y="77"/>
                    <a:pt x="107" y="70"/>
                    <a:pt x="110" y="70"/>
                  </a:cubicBezTo>
                  <a:lnTo>
                    <a:pt x="114" y="70"/>
                  </a:lnTo>
                  <a:close/>
                  <a:moveTo>
                    <a:pt x="60" y="86"/>
                  </a:moveTo>
                  <a:cubicBezTo>
                    <a:pt x="46" y="86"/>
                    <a:pt x="34" y="74"/>
                    <a:pt x="34" y="60"/>
                  </a:cubicBezTo>
                  <a:cubicBezTo>
                    <a:pt x="34" y="46"/>
                    <a:pt x="46" y="34"/>
                    <a:pt x="60" y="34"/>
                  </a:cubicBezTo>
                  <a:cubicBezTo>
                    <a:pt x="74" y="34"/>
                    <a:pt x="86" y="46"/>
                    <a:pt x="86" y="60"/>
                  </a:cubicBezTo>
                  <a:cubicBezTo>
                    <a:pt x="86" y="74"/>
                    <a:pt x="74" y="86"/>
                    <a:pt x="60" y="8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30"/>
            <p:cNvSpPr>
              <a:spLocks noEditPoints="1"/>
            </p:cNvSpPr>
            <p:nvPr/>
          </p:nvSpPr>
          <p:spPr bwMode="auto">
            <a:xfrm>
              <a:off x="5692541" y="1196307"/>
              <a:ext cx="106376" cy="108382"/>
            </a:xfrm>
            <a:custGeom>
              <a:avLst/>
              <a:gdLst>
                <a:gd name="T0" fmla="*/ 57 w 60"/>
                <a:gd name="T1" fmla="*/ 35 h 60"/>
                <a:gd name="T2" fmla="*/ 60 w 60"/>
                <a:gd name="T3" fmla="*/ 32 h 60"/>
                <a:gd name="T4" fmla="*/ 60 w 60"/>
                <a:gd name="T5" fmla="*/ 28 h 60"/>
                <a:gd name="T6" fmla="*/ 57 w 60"/>
                <a:gd name="T7" fmla="*/ 25 h 60"/>
                <a:gd name="T8" fmla="*/ 55 w 60"/>
                <a:gd name="T9" fmla="*/ 25 h 60"/>
                <a:gd name="T10" fmla="*/ 51 w 60"/>
                <a:gd name="T11" fmla="*/ 23 h 60"/>
                <a:gd name="T12" fmla="*/ 51 w 60"/>
                <a:gd name="T13" fmla="*/ 16 h 60"/>
                <a:gd name="T14" fmla="*/ 53 w 60"/>
                <a:gd name="T15" fmla="*/ 14 h 60"/>
                <a:gd name="T16" fmla="*/ 53 w 60"/>
                <a:gd name="T17" fmla="*/ 10 h 60"/>
                <a:gd name="T18" fmla="*/ 50 w 60"/>
                <a:gd name="T19" fmla="*/ 7 h 60"/>
                <a:gd name="T20" fmla="*/ 46 w 60"/>
                <a:gd name="T21" fmla="*/ 7 h 60"/>
                <a:gd name="T22" fmla="*/ 44 w 60"/>
                <a:gd name="T23" fmla="*/ 9 h 60"/>
                <a:gd name="T24" fmla="*/ 40 w 60"/>
                <a:gd name="T25" fmla="*/ 10 h 60"/>
                <a:gd name="T26" fmla="*/ 35 w 60"/>
                <a:gd name="T27" fmla="*/ 5 h 60"/>
                <a:gd name="T28" fmla="*/ 35 w 60"/>
                <a:gd name="T29" fmla="*/ 3 h 60"/>
                <a:gd name="T30" fmla="*/ 32 w 60"/>
                <a:gd name="T31" fmla="*/ 0 h 60"/>
                <a:gd name="T32" fmla="*/ 28 w 60"/>
                <a:gd name="T33" fmla="*/ 0 h 60"/>
                <a:gd name="T34" fmla="*/ 25 w 60"/>
                <a:gd name="T35" fmla="*/ 3 h 60"/>
                <a:gd name="T36" fmla="*/ 25 w 60"/>
                <a:gd name="T37" fmla="*/ 5 h 60"/>
                <a:gd name="T38" fmla="*/ 23 w 60"/>
                <a:gd name="T39" fmla="*/ 9 h 60"/>
                <a:gd name="T40" fmla="*/ 16 w 60"/>
                <a:gd name="T41" fmla="*/ 9 h 60"/>
                <a:gd name="T42" fmla="*/ 14 w 60"/>
                <a:gd name="T43" fmla="*/ 7 h 60"/>
                <a:gd name="T44" fmla="*/ 10 w 60"/>
                <a:gd name="T45" fmla="*/ 7 h 60"/>
                <a:gd name="T46" fmla="*/ 7 w 60"/>
                <a:gd name="T47" fmla="*/ 10 h 60"/>
                <a:gd name="T48" fmla="*/ 7 w 60"/>
                <a:gd name="T49" fmla="*/ 14 h 60"/>
                <a:gd name="T50" fmla="*/ 9 w 60"/>
                <a:gd name="T51" fmla="*/ 16 h 60"/>
                <a:gd name="T52" fmla="*/ 10 w 60"/>
                <a:gd name="T53" fmla="*/ 20 h 60"/>
                <a:gd name="T54" fmla="*/ 5 w 60"/>
                <a:gd name="T55" fmla="*/ 25 h 60"/>
                <a:gd name="T56" fmla="*/ 3 w 60"/>
                <a:gd name="T57" fmla="*/ 25 h 60"/>
                <a:gd name="T58" fmla="*/ 0 w 60"/>
                <a:gd name="T59" fmla="*/ 28 h 60"/>
                <a:gd name="T60" fmla="*/ 0 w 60"/>
                <a:gd name="T61" fmla="*/ 32 h 60"/>
                <a:gd name="T62" fmla="*/ 3 w 60"/>
                <a:gd name="T63" fmla="*/ 35 h 60"/>
                <a:gd name="T64" fmla="*/ 5 w 60"/>
                <a:gd name="T65" fmla="*/ 35 h 60"/>
                <a:gd name="T66" fmla="*/ 9 w 60"/>
                <a:gd name="T67" fmla="*/ 37 h 60"/>
                <a:gd name="T68" fmla="*/ 9 w 60"/>
                <a:gd name="T69" fmla="*/ 44 h 60"/>
                <a:gd name="T70" fmla="*/ 7 w 60"/>
                <a:gd name="T71" fmla="*/ 46 h 60"/>
                <a:gd name="T72" fmla="*/ 7 w 60"/>
                <a:gd name="T73" fmla="*/ 50 h 60"/>
                <a:gd name="T74" fmla="*/ 10 w 60"/>
                <a:gd name="T75" fmla="*/ 53 h 60"/>
                <a:gd name="T76" fmla="*/ 14 w 60"/>
                <a:gd name="T77" fmla="*/ 53 h 60"/>
                <a:gd name="T78" fmla="*/ 16 w 60"/>
                <a:gd name="T79" fmla="*/ 51 h 60"/>
                <a:gd name="T80" fmla="*/ 20 w 60"/>
                <a:gd name="T81" fmla="*/ 50 h 60"/>
                <a:gd name="T82" fmla="*/ 25 w 60"/>
                <a:gd name="T83" fmla="*/ 55 h 60"/>
                <a:gd name="T84" fmla="*/ 25 w 60"/>
                <a:gd name="T85" fmla="*/ 57 h 60"/>
                <a:gd name="T86" fmla="*/ 28 w 60"/>
                <a:gd name="T87" fmla="*/ 60 h 60"/>
                <a:gd name="T88" fmla="*/ 32 w 60"/>
                <a:gd name="T89" fmla="*/ 60 h 60"/>
                <a:gd name="T90" fmla="*/ 35 w 60"/>
                <a:gd name="T91" fmla="*/ 57 h 60"/>
                <a:gd name="T92" fmla="*/ 35 w 60"/>
                <a:gd name="T93" fmla="*/ 55 h 60"/>
                <a:gd name="T94" fmla="*/ 37 w 60"/>
                <a:gd name="T95" fmla="*/ 51 h 60"/>
                <a:gd name="T96" fmla="*/ 44 w 60"/>
                <a:gd name="T97" fmla="*/ 51 h 60"/>
                <a:gd name="T98" fmla="*/ 46 w 60"/>
                <a:gd name="T99" fmla="*/ 53 h 60"/>
                <a:gd name="T100" fmla="*/ 50 w 60"/>
                <a:gd name="T101" fmla="*/ 53 h 60"/>
                <a:gd name="T102" fmla="*/ 53 w 60"/>
                <a:gd name="T103" fmla="*/ 50 h 60"/>
                <a:gd name="T104" fmla="*/ 53 w 60"/>
                <a:gd name="T105" fmla="*/ 46 h 60"/>
                <a:gd name="T106" fmla="*/ 51 w 60"/>
                <a:gd name="T107" fmla="*/ 44 h 60"/>
                <a:gd name="T108" fmla="*/ 50 w 60"/>
                <a:gd name="T109" fmla="*/ 40 h 60"/>
                <a:gd name="T110" fmla="*/ 55 w 60"/>
                <a:gd name="T111" fmla="*/ 35 h 60"/>
                <a:gd name="T112" fmla="*/ 57 w 60"/>
                <a:gd name="T113" fmla="*/ 35 h 60"/>
                <a:gd name="T114" fmla="*/ 40 w 60"/>
                <a:gd name="T115" fmla="*/ 30 h 60"/>
                <a:gd name="T116" fmla="*/ 30 w 60"/>
                <a:gd name="T117" fmla="*/ 40 h 60"/>
                <a:gd name="T118" fmla="*/ 20 w 60"/>
                <a:gd name="T119" fmla="*/ 30 h 60"/>
                <a:gd name="T120" fmla="*/ 30 w 60"/>
                <a:gd name="T121" fmla="*/ 20 h 60"/>
                <a:gd name="T122" fmla="*/ 40 w 60"/>
                <a:gd name="T123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0" h="60">
                  <a:moveTo>
                    <a:pt x="57" y="35"/>
                  </a:moveTo>
                  <a:cubicBezTo>
                    <a:pt x="59" y="35"/>
                    <a:pt x="60" y="34"/>
                    <a:pt x="60" y="32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0" y="26"/>
                    <a:pt x="59" y="25"/>
                    <a:pt x="57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3" y="25"/>
                    <a:pt x="52" y="24"/>
                    <a:pt x="51" y="23"/>
                  </a:cubicBezTo>
                  <a:cubicBezTo>
                    <a:pt x="51" y="21"/>
                    <a:pt x="50" y="17"/>
                    <a:pt x="51" y="16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4" y="13"/>
                    <a:pt x="54" y="11"/>
                    <a:pt x="53" y="1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9" y="6"/>
                    <a:pt x="47" y="6"/>
                    <a:pt x="46" y="7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3" y="10"/>
                    <a:pt x="41" y="10"/>
                    <a:pt x="40" y="10"/>
                  </a:cubicBezTo>
                  <a:cubicBezTo>
                    <a:pt x="39" y="9"/>
                    <a:pt x="35" y="7"/>
                    <a:pt x="35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5" y="1"/>
                    <a:pt x="25" y="3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7"/>
                    <a:pt x="24" y="8"/>
                    <a:pt x="23" y="9"/>
                  </a:cubicBezTo>
                  <a:cubicBezTo>
                    <a:pt x="21" y="9"/>
                    <a:pt x="17" y="10"/>
                    <a:pt x="16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1" y="6"/>
                    <a:pt x="10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1"/>
                    <a:pt x="6" y="13"/>
                    <a:pt x="7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7"/>
                    <a:pt x="10" y="19"/>
                    <a:pt x="10" y="20"/>
                  </a:cubicBezTo>
                  <a:cubicBezTo>
                    <a:pt x="9" y="21"/>
                    <a:pt x="7" y="25"/>
                    <a:pt x="5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1" y="25"/>
                    <a:pt x="0" y="26"/>
                    <a:pt x="0" y="2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4"/>
                    <a:pt x="1" y="35"/>
                    <a:pt x="3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7" y="35"/>
                    <a:pt x="8" y="36"/>
                    <a:pt x="9" y="37"/>
                  </a:cubicBezTo>
                  <a:cubicBezTo>
                    <a:pt x="9" y="39"/>
                    <a:pt x="10" y="43"/>
                    <a:pt x="9" y="44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7"/>
                    <a:pt x="6" y="49"/>
                    <a:pt x="7" y="50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1" y="54"/>
                    <a:pt x="13" y="54"/>
                    <a:pt x="14" y="53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7" y="50"/>
                    <a:pt x="19" y="50"/>
                    <a:pt x="20" y="50"/>
                  </a:cubicBezTo>
                  <a:cubicBezTo>
                    <a:pt x="21" y="51"/>
                    <a:pt x="25" y="53"/>
                    <a:pt x="25" y="55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59"/>
                    <a:pt x="26" y="60"/>
                    <a:pt x="28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4" y="60"/>
                    <a:pt x="35" y="59"/>
                    <a:pt x="35" y="57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5" y="53"/>
                    <a:pt x="36" y="52"/>
                    <a:pt x="37" y="51"/>
                  </a:cubicBezTo>
                  <a:cubicBezTo>
                    <a:pt x="39" y="51"/>
                    <a:pt x="43" y="50"/>
                    <a:pt x="44" y="51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7" y="54"/>
                    <a:pt x="49" y="54"/>
                    <a:pt x="50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7"/>
                    <a:pt x="53" y="46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0" y="43"/>
                    <a:pt x="50" y="41"/>
                    <a:pt x="50" y="40"/>
                  </a:cubicBezTo>
                  <a:cubicBezTo>
                    <a:pt x="51" y="39"/>
                    <a:pt x="53" y="35"/>
                    <a:pt x="55" y="35"/>
                  </a:cubicBezTo>
                  <a:lnTo>
                    <a:pt x="57" y="35"/>
                  </a:lnTo>
                  <a:close/>
                  <a:moveTo>
                    <a:pt x="40" y="30"/>
                  </a:moveTo>
                  <a:cubicBezTo>
                    <a:pt x="40" y="36"/>
                    <a:pt x="36" y="40"/>
                    <a:pt x="30" y="40"/>
                  </a:cubicBezTo>
                  <a:cubicBezTo>
                    <a:pt x="24" y="40"/>
                    <a:pt x="20" y="36"/>
                    <a:pt x="20" y="30"/>
                  </a:cubicBezTo>
                  <a:cubicBezTo>
                    <a:pt x="20" y="24"/>
                    <a:pt x="24" y="20"/>
                    <a:pt x="30" y="20"/>
                  </a:cubicBezTo>
                  <a:cubicBezTo>
                    <a:pt x="36" y="20"/>
                    <a:pt x="40" y="24"/>
                    <a:pt x="40" y="3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6049805" y="1017680"/>
              <a:ext cx="256910" cy="254896"/>
            </a:xfrm>
            <a:custGeom>
              <a:avLst/>
              <a:gdLst>
                <a:gd name="T0" fmla="*/ 72 w 144"/>
                <a:gd name="T1" fmla="*/ 36 h 144"/>
                <a:gd name="T2" fmla="*/ 0 w 144"/>
                <a:gd name="T3" fmla="*/ 61 h 144"/>
                <a:gd name="T4" fmla="*/ 42 w 144"/>
                <a:gd name="T5" fmla="*/ 120 h 144"/>
                <a:gd name="T6" fmla="*/ 72 w 144"/>
                <a:gd name="T7" fmla="*/ 144 h 144"/>
                <a:gd name="T8" fmla="*/ 102 w 144"/>
                <a:gd name="T9" fmla="*/ 120 h 144"/>
                <a:gd name="T10" fmla="*/ 144 w 144"/>
                <a:gd name="T11" fmla="*/ 60 h 144"/>
                <a:gd name="T12" fmla="*/ 72 w 144"/>
                <a:gd name="T13" fmla="*/ 3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44">
                  <a:moveTo>
                    <a:pt x="72" y="36"/>
                  </a:moveTo>
                  <a:cubicBezTo>
                    <a:pt x="48" y="0"/>
                    <a:pt x="0" y="21"/>
                    <a:pt x="0" y="61"/>
                  </a:cubicBezTo>
                  <a:cubicBezTo>
                    <a:pt x="0" y="87"/>
                    <a:pt x="24" y="106"/>
                    <a:pt x="42" y="120"/>
                  </a:cubicBezTo>
                  <a:cubicBezTo>
                    <a:pt x="61" y="135"/>
                    <a:pt x="66" y="138"/>
                    <a:pt x="72" y="144"/>
                  </a:cubicBezTo>
                  <a:cubicBezTo>
                    <a:pt x="78" y="138"/>
                    <a:pt x="83" y="135"/>
                    <a:pt x="102" y="120"/>
                  </a:cubicBezTo>
                  <a:cubicBezTo>
                    <a:pt x="120" y="106"/>
                    <a:pt x="144" y="87"/>
                    <a:pt x="144" y="60"/>
                  </a:cubicBezTo>
                  <a:cubicBezTo>
                    <a:pt x="144" y="21"/>
                    <a:pt x="96" y="0"/>
                    <a:pt x="72" y="3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32"/>
            <p:cNvSpPr>
              <a:spLocks noEditPoints="1"/>
            </p:cNvSpPr>
            <p:nvPr/>
          </p:nvSpPr>
          <p:spPr bwMode="auto">
            <a:xfrm>
              <a:off x="6597744" y="1009651"/>
              <a:ext cx="128455" cy="276974"/>
            </a:xfrm>
            <a:custGeom>
              <a:avLst/>
              <a:gdLst>
                <a:gd name="T0" fmla="*/ 72 w 72"/>
                <a:gd name="T1" fmla="*/ 108 h 156"/>
                <a:gd name="T2" fmla="*/ 72 w 72"/>
                <a:gd name="T3" fmla="*/ 96 h 156"/>
                <a:gd name="T4" fmla="*/ 54 w 72"/>
                <a:gd name="T5" fmla="*/ 96 h 156"/>
                <a:gd name="T6" fmla="*/ 48 w 72"/>
                <a:gd name="T7" fmla="*/ 102 h 156"/>
                <a:gd name="T8" fmla="*/ 36 w 72"/>
                <a:gd name="T9" fmla="*/ 102 h 156"/>
                <a:gd name="T10" fmla="*/ 36 w 72"/>
                <a:gd name="T11" fmla="*/ 52 h 156"/>
                <a:gd name="T12" fmla="*/ 54 w 72"/>
                <a:gd name="T13" fmla="*/ 27 h 156"/>
                <a:gd name="T14" fmla="*/ 27 w 72"/>
                <a:gd name="T15" fmla="*/ 0 h 156"/>
                <a:gd name="T16" fmla="*/ 0 w 72"/>
                <a:gd name="T17" fmla="*/ 27 h 156"/>
                <a:gd name="T18" fmla="*/ 18 w 72"/>
                <a:gd name="T19" fmla="*/ 52 h 156"/>
                <a:gd name="T20" fmla="*/ 18 w 72"/>
                <a:gd name="T21" fmla="*/ 147 h 156"/>
                <a:gd name="T22" fmla="*/ 27 w 72"/>
                <a:gd name="T23" fmla="*/ 156 h 156"/>
                <a:gd name="T24" fmla="*/ 36 w 72"/>
                <a:gd name="T25" fmla="*/ 147 h 156"/>
                <a:gd name="T26" fmla="*/ 36 w 72"/>
                <a:gd name="T27" fmla="*/ 132 h 156"/>
                <a:gd name="T28" fmla="*/ 48 w 72"/>
                <a:gd name="T29" fmla="*/ 132 h 156"/>
                <a:gd name="T30" fmla="*/ 54 w 72"/>
                <a:gd name="T31" fmla="*/ 138 h 156"/>
                <a:gd name="T32" fmla="*/ 72 w 72"/>
                <a:gd name="T33" fmla="*/ 138 h 156"/>
                <a:gd name="T34" fmla="*/ 72 w 72"/>
                <a:gd name="T35" fmla="*/ 126 h 156"/>
                <a:gd name="T36" fmla="*/ 60 w 72"/>
                <a:gd name="T37" fmla="*/ 126 h 156"/>
                <a:gd name="T38" fmla="*/ 60 w 72"/>
                <a:gd name="T39" fmla="*/ 108 h 156"/>
                <a:gd name="T40" fmla="*/ 72 w 72"/>
                <a:gd name="T41" fmla="*/ 108 h 156"/>
                <a:gd name="T42" fmla="*/ 27 w 72"/>
                <a:gd name="T43" fmla="*/ 18 h 156"/>
                <a:gd name="T44" fmla="*/ 36 w 72"/>
                <a:gd name="T45" fmla="*/ 27 h 156"/>
                <a:gd name="T46" fmla="*/ 27 w 72"/>
                <a:gd name="T47" fmla="*/ 36 h 156"/>
                <a:gd name="T48" fmla="*/ 18 w 72"/>
                <a:gd name="T49" fmla="*/ 27 h 156"/>
                <a:gd name="T50" fmla="*/ 27 w 72"/>
                <a:gd name="T51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156">
                  <a:moveTo>
                    <a:pt x="72" y="108"/>
                  </a:moveTo>
                  <a:cubicBezTo>
                    <a:pt x="72" y="96"/>
                    <a:pt x="72" y="96"/>
                    <a:pt x="72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48" y="96"/>
                    <a:pt x="48" y="102"/>
                    <a:pt x="48" y="102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46" y="49"/>
                    <a:pt x="54" y="39"/>
                    <a:pt x="54" y="27"/>
                  </a:cubicBezTo>
                  <a:cubicBezTo>
                    <a:pt x="54" y="12"/>
                    <a:pt x="42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39"/>
                    <a:pt x="8" y="49"/>
                    <a:pt x="18" y="52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52"/>
                    <a:pt x="22" y="156"/>
                    <a:pt x="27" y="156"/>
                  </a:cubicBezTo>
                  <a:cubicBezTo>
                    <a:pt x="32" y="156"/>
                    <a:pt x="36" y="152"/>
                    <a:pt x="36" y="147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8" y="132"/>
                    <a:pt x="48" y="138"/>
                    <a:pt x="54" y="138"/>
                  </a:cubicBezTo>
                  <a:cubicBezTo>
                    <a:pt x="72" y="138"/>
                    <a:pt x="72" y="138"/>
                    <a:pt x="72" y="138"/>
                  </a:cubicBezTo>
                  <a:cubicBezTo>
                    <a:pt x="72" y="126"/>
                    <a:pt x="72" y="126"/>
                    <a:pt x="72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08"/>
                    <a:pt x="60" y="108"/>
                    <a:pt x="60" y="108"/>
                  </a:cubicBezTo>
                  <a:lnTo>
                    <a:pt x="72" y="108"/>
                  </a:lnTo>
                  <a:close/>
                  <a:moveTo>
                    <a:pt x="27" y="18"/>
                  </a:moveTo>
                  <a:cubicBezTo>
                    <a:pt x="32" y="18"/>
                    <a:pt x="36" y="22"/>
                    <a:pt x="36" y="27"/>
                  </a:cubicBezTo>
                  <a:cubicBezTo>
                    <a:pt x="36" y="32"/>
                    <a:pt x="32" y="36"/>
                    <a:pt x="27" y="36"/>
                  </a:cubicBezTo>
                  <a:cubicBezTo>
                    <a:pt x="22" y="36"/>
                    <a:pt x="18" y="32"/>
                    <a:pt x="18" y="27"/>
                  </a:cubicBezTo>
                  <a:cubicBezTo>
                    <a:pt x="18" y="22"/>
                    <a:pt x="22" y="18"/>
                    <a:pt x="27" y="1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33"/>
            <p:cNvSpPr>
              <a:spLocks noEditPoints="1"/>
            </p:cNvSpPr>
            <p:nvPr/>
          </p:nvSpPr>
          <p:spPr bwMode="auto">
            <a:xfrm>
              <a:off x="1011976" y="1489338"/>
              <a:ext cx="212753" cy="254896"/>
            </a:xfrm>
            <a:custGeom>
              <a:avLst/>
              <a:gdLst>
                <a:gd name="T0" fmla="*/ 102 w 120"/>
                <a:gd name="T1" fmla="*/ 60 h 144"/>
                <a:gd name="T2" fmla="*/ 102 w 120"/>
                <a:gd name="T3" fmla="*/ 42 h 144"/>
                <a:gd name="T4" fmla="*/ 60 w 120"/>
                <a:gd name="T5" fmla="*/ 0 h 144"/>
                <a:gd name="T6" fmla="*/ 18 w 120"/>
                <a:gd name="T7" fmla="*/ 42 h 144"/>
                <a:gd name="T8" fmla="*/ 18 w 120"/>
                <a:gd name="T9" fmla="*/ 60 h 144"/>
                <a:gd name="T10" fmla="*/ 0 w 120"/>
                <a:gd name="T11" fmla="*/ 60 h 144"/>
                <a:gd name="T12" fmla="*/ 0 w 120"/>
                <a:gd name="T13" fmla="*/ 144 h 144"/>
                <a:gd name="T14" fmla="*/ 120 w 120"/>
                <a:gd name="T15" fmla="*/ 144 h 144"/>
                <a:gd name="T16" fmla="*/ 120 w 120"/>
                <a:gd name="T17" fmla="*/ 60 h 144"/>
                <a:gd name="T18" fmla="*/ 102 w 120"/>
                <a:gd name="T19" fmla="*/ 60 h 144"/>
                <a:gd name="T20" fmla="*/ 66 w 120"/>
                <a:gd name="T21" fmla="*/ 106 h 144"/>
                <a:gd name="T22" fmla="*/ 66 w 120"/>
                <a:gd name="T23" fmla="*/ 126 h 144"/>
                <a:gd name="T24" fmla="*/ 54 w 120"/>
                <a:gd name="T25" fmla="*/ 126 h 144"/>
                <a:gd name="T26" fmla="*/ 54 w 120"/>
                <a:gd name="T27" fmla="*/ 106 h 144"/>
                <a:gd name="T28" fmla="*/ 48 w 120"/>
                <a:gd name="T29" fmla="*/ 96 h 144"/>
                <a:gd name="T30" fmla="*/ 60 w 120"/>
                <a:gd name="T31" fmla="*/ 84 h 144"/>
                <a:gd name="T32" fmla="*/ 72 w 120"/>
                <a:gd name="T33" fmla="*/ 96 h 144"/>
                <a:gd name="T34" fmla="*/ 66 w 120"/>
                <a:gd name="T35" fmla="*/ 106 h 144"/>
                <a:gd name="T36" fmla="*/ 90 w 120"/>
                <a:gd name="T37" fmla="*/ 60 h 144"/>
                <a:gd name="T38" fmla="*/ 30 w 120"/>
                <a:gd name="T39" fmla="*/ 60 h 144"/>
                <a:gd name="T40" fmla="*/ 30 w 120"/>
                <a:gd name="T41" fmla="*/ 42 h 144"/>
                <a:gd name="T42" fmla="*/ 60 w 120"/>
                <a:gd name="T43" fmla="*/ 12 h 144"/>
                <a:gd name="T44" fmla="*/ 90 w 120"/>
                <a:gd name="T45" fmla="*/ 42 h 144"/>
                <a:gd name="T46" fmla="*/ 90 w 120"/>
                <a:gd name="T47" fmla="*/ 6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44">
                  <a:moveTo>
                    <a:pt x="102" y="60"/>
                  </a:move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0"/>
                    <a:pt x="60" y="0"/>
                  </a:cubicBezTo>
                  <a:cubicBezTo>
                    <a:pt x="18" y="0"/>
                    <a:pt x="18" y="42"/>
                    <a:pt x="18" y="42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60"/>
                    <a:pt x="120" y="60"/>
                    <a:pt x="120" y="60"/>
                  </a:cubicBezTo>
                  <a:lnTo>
                    <a:pt x="102" y="60"/>
                  </a:lnTo>
                  <a:close/>
                  <a:moveTo>
                    <a:pt x="66" y="106"/>
                  </a:moveTo>
                  <a:cubicBezTo>
                    <a:pt x="66" y="126"/>
                    <a:pt x="66" y="126"/>
                    <a:pt x="66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0" y="104"/>
                    <a:pt x="48" y="100"/>
                    <a:pt x="48" y="96"/>
                  </a:cubicBezTo>
                  <a:cubicBezTo>
                    <a:pt x="48" y="89"/>
                    <a:pt x="53" y="84"/>
                    <a:pt x="60" y="84"/>
                  </a:cubicBezTo>
                  <a:cubicBezTo>
                    <a:pt x="67" y="84"/>
                    <a:pt x="72" y="89"/>
                    <a:pt x="72" y="96"/>
                  </a:cubicBezTo>
                  <a:cubicBezTo>
                    <a:pt x="72" y="100"/>
                    <a:pt x="70" y="104"/>
                    <a:pt x="66" y="106"/>
                  </a:cubicBezTo>
                  <a:moveTo>
                    <a:pt x="90" y="60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7"/>
                    <a:pt x="32" y="12"/>
                    <a:pt x="60" y="12"/>
                  </a:cubicBezTo>
                  <a:cubicBezTo>
                    <a:pt x="88" y="12"/>
                    <a:pt x="90" y="37"/>
                    <a:pt x="90" y="42"/>
                  </a:cubicBezTo>
                  <a:lnTo>
                    <a:pt x="90" y="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1535829" y="1483317"/>
              <a:ext cx="244866" cy="272960"/>
            </a:xfrm>
            <a:custGeom>
              <a:avLst/>
              <a:gdLst>
                <a:gd name="T0" fmla="*/ 129 w 138"/>
                <a:gd name="T1" fmla="*/ 75 h 153"/>
                <a:gd name="T2" fmla="*/ 120 w 138"/>
                <a:gd name="T3" fmla="*/ 84 h 153"/>
                <a:gd name="T4" fmla="*/ 69 w 138"/>
                <a:gd name="T5" fmla="*/ 135 h 153"/>
                <a:gd name="T6" fmla="*/ 18 w 138"/>
                <a:gd name="T7" fmla="*/ 84 h 153"/>
                <a:gd name="T8" fmla="*/ 69 w 138"/>
                <a:gd name="T9" fmla="*/ 33 h 153"/>
                <a:gd name="T10" fmla="*/ 69 w 138"/>
                <a:gd name="T11" fmla="*/ 33 h 153"/>
                <a:gd name="T12" fmla="*/ 69 w 138"/>
                <a:gd name="T13" fmla="*/ 48 h 153"/>
                <a:gd name="T14" fmla="*/ 105 w 138"/>
                <a:gd name="T15" fmla="*/ 24 h 153"/>
                <a:gd name="T16" fmla="*/ 69 w 138"/>
                <a:gd name="T17" fmla="*/ 0 h 153"/>
                <a:gd name="T18" fmla="*/ 69 w 138"/>
                <a:gd name="T19" fmla="*/ 15 h 153"/>
                <a:gd name="T20" fmla="*/ 69 w 138"/>
                <a:gd name="T21" fmla="*/ 15 h 153"/>
                <a:gd name="T22" fmla="*/ 0 w 138"/>
                <a:gd name="T23" fmla="*/ 84 h 153"/>
                <a:gd name="T24" fmla="*/ 69 w 138"/>
                <a:gd name="T25" fmla="*/ 153 h 153"/>
                <a:gd name="T26" fmla="*/ 138 w 138"/>
                <a:gd name="T27" fmla="*/ 84 h 153"/>
                <a:gd name="T28" fmla="*/ 129 w 138"/>
                <a:gd name="T29" fmla="*/ 7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153">
                  <a:moveTo>
                    <a:pt x="129" y="75"/>
                  </a:moveTo>
                  <a:cubicBezTo>
                    <a:pt x="124" y="75"/>
                    <a:pt x="120" y="80"/>
                    <a:pt x="120" y="84"/>
                  </a:cubicBezTo>
                  <a:cubicBezTo>
                    <a:pt x="120" y="113"/>
                    <a:pt x="97" y="135"/>
                    <a:pt x="69" y="135"/>
                  </a:cubicBezTo>
                  <a:cubicBezTo>
                    <a:pt x="41" y="135"/>
                    <a:pt x="18" y="113"/>
                    <a:pt x="18" y="84"/>
                  </a:cubicBezTo>
                  <a:cubicBezTo>
                    <a:pt x="18" y="56"/>
                    <a:pt x="41" y="33"/>
                    <a:pt x="69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31" y="15"/>
                    <a:pt x="0" y="46"/>
                    <a:pt x="0" y="84"/>
                  </a:cubicBezTo>
                  <a:cubicBezTo>
                    <a:pt x="0" y="123"/>
                    <a:pt x="31" y="153"/>
                    <a:pt x="69" y="153"/>
                  </a:cubicBezTo>
                  <a:cubicBezTo>
                    <a:pt x="107" y="153"/>
                    <a:pt x="138" y="123"/>
                    <a:pt x="138" y="84"/>
                  </a:cubicBezTo>
                  <a:cubicBezTo>
                    <a:pt x="138" y="80"/>
                    <a:pt x="134" y="75"/>
                    <a:pt x="129" y="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2003485" y="1563599"/>
              <a:ext cx="244866" cy="196692"/>
            </a:xfrm>
            <a:custGeom>
              <a:avLst/>
              <a:gdLst>
                <a:gd name="T0" fmla="*/ 123 w 138"/>
                <a:gd name="T1" fmla="*/ 83 h 111"/>
                <a:gd name="T2" fmla="*/ 89 w 138"/>
                <a:gd name="T3" fmla="*/ 93 h 111"/>
                <a:gd name="T4" fmla="*/ 85 w 138"/>
                <a:gd name="T5" fmla="*/ 93 h 111"/>
                <a:gd name="T6" fmla="*/ 83 w 138"/>
                <a:gd name="T7" fmla="*/ 92 h 111"/>
                <a:gd name="T8" fmla="*/ 79 w 138"/>
                <a:gd name="T9" fmla="*/ 92 h 111"/>
                <a:gd name="T10" fmla="*/ 77 w 138"/>
                <a:gd name="T11" fmla="*/ 91 h 111"/>
                <a:gd name="T12" fmla="*/ 74 w 138"/>
                <a:gd name="T13" fmla="*/ 91 h 111"/>
                <a:gd name="T14" fmla="*/ 72 w 138"/>
                <a:gd name="T15" fmla="*/ 90 h 111"/>
                <a:gd name="T16" fmla="*/ 68 w 138"/>
                <a:gd name="T17" fmla="*/ 89 h 111"/>
                <a:gd name="T18" fmla="*/ 67 w 138"/>
                <a:gd name="T19" fmla="*/ 88 h 111"/>
                <a:gd name="T20" fmla="*/ 63 w 138"/>
                <a:gd name="T21" fmla="*/ 86 h 111"/>
                <a:gd name="T22" fmla="*/ 63 w 138"/>
                <a:gd name="T23" fmla="*/ 86 h 111"/>
                <a:gd name="T24" fmla="*/ 50 w 138"/>
                <a:gd name="T25" fmla="*/ 76 h 111"/>
                <a:gd name="T26" fmla="*/ 50 w 138"/>
                <a:gd name="T27" fmla="*/ 76 h 111"/>
                <a:gd name="T28" fmla="*/ 46 w 138"/>
                <a:gd name="T29" fmla="*/ 72 h 111"/>
                <a:gd name="T30" fmla="*/ 45 w 138"/>
                <a:gd name="T31" fmla="*/ 71 h 111"/>
                <a:gd name="T32" fmla="*/ 33 w 138"/>
                <a:gd name="T33" fmla="*/ 36 h 111"/>
                <a:gd name="T34" fmla="*/ 48 w 138"/>
                <a:gd name="T35" fmla="*/ 36 h 111"/>
                <a:gd name="T36" fmla="*/ 24 w 138"/>
                <a:gd name="T37" fmla="*/ 0 h 111"/>
                <a:gd name="T38" fmla="*/ 0 w 138"/>
                <a:gd name="T39" fmla="*/ 36 h 111"/>
                <a:gd name="T40" fmla="*/ 15 w 138"/>
                <a:gd name="T41" fmla="*/ 36 h 111"/>
                <a:gd name="T42" fmla="*/ 28 w 138"/>
                <a:gd name="T43" fmla="*/ 78 h 111"/>
                <a:gd name="T44" fmla="*/ 29 w 138"/>
                <a:gd name="T45" fmla="*/ 79 h 111"/>
                <a:gd name="T46" fmla="*/ 31 w 138"/>
                <a:gd name="T47" fmla="*/ 83 h 111"/>
                <a:gd name="T48" fmla="*/ 32 w 138"/>
                <a:gd name="T49" fmla="*/ 84 h 111"/>
                <a:gd name="T50" fmla="*/ 37 w 138"/>
                <a:gd name="T51" fmla="*/ 89 h 111"/>
                <a:gd name="T52" fmla="*/ 37 w 138"/>
                <a:gd name="T53" fmla="*/ 89 h 111"/>
                <a:gd name="T54" fmla="*/ 54 w 138"/>
                <a:gd name="T55" fmla="*/ 102 h 111"/>
                <a:gd name="T56" fmla="*/ 54 w 138"/>
                <a:gd name="T57" fmla="*/ 102 h 111"/>
                <a:gd name="T58" fmla="*/ 60 w 138"/>
                <a:gd name="T59" fmla="*/ 105 h 111"/>
                <a:gd name="T60" fmla="*/ 61 w 138"/>
                <a:gd name="T61" fmla="*/ 105 h 111"/>
                <a:gd name="T62" fmla="*/ 66 w 138"/>
                <a:gd name="T63" fmla="*/ 107 h 111"/>
                <a:gd name="T64" fmla="*/ 68 w 138"/>
                <a:gd name="T65" fmla="*/ 108 h 111"/>
                <a:gd name="T66" fmla="*/ 73 w 138"/>
                <a:gd name="T67" fmla="*/ 109 h 111"/>
                <a:gd name="T68" fmla="*/ 76 w 138"/>
                <a:gd name="T69" fmla="*/ 110 h 111"/>
                <a:gd name="T70" fmla="*/ 77 w 138"/>
                <a:gd name="T71" fmla="*/ 110 h 111"/>
                <a:gd name="T72" fmla="*/ 81 w 138"/>
                <a:gd name="T73" fmla="*/ 110 h 111"/>
                <a:gd name="T74" fmla="*/ 83 w 138"/>
                <a:gd name="T75" fmla="*/ 111 h 111"/>
                <a:gd name="T76" fmla="*/ 90 w 138"/>
                <a:gd name="T77" fmla="*/ 111 h 111"/>
                <a:gd name="T78" fmla="*/ 133 w 138"/>
                <a:gd name="T79" fmla="*/ 97 h 111"/>
                <a:gd name="T80" fmla="*/ 135 w 138"/>
                <a:gd name="T81" fmla="*/ 85 h 111"/>
                <a:gd name="T82" fmla="*/ 123 w 138"/>
                <a:gd name="T83" fmla="*/ 8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" h="111">
                  <a:moveTo>
                    <a:pt x="123" y="83"/>
                  </a:moveTo>
                  <a:cubicBezTo>
                    <a:pt x="113" y="90"/>
                    <a:pt x="101" y="93"/>
                    <a:pt x="89" y="93"/>
                  </a:cubicBezTo>
                  <a:cubicBezTo>
                    <a:pt x="88" y="93"/>
                    <a:pt x="86" y="93"/>
                    <a:pt x="85" y="93"/>
                  </a:cubicBezTo>
                  <a:cubicBezTo>
                    <a:pt x="84" y="93"/>
                    <a:pt x="83" y="93"/>
                    <a:pt x="83" y="92"/>
                  </a:cubicBezTo>
                  <a:cubicBezTo>
                    <a:pt x="82" y="92"/>
                    <a:pt x="80" y="92"/>
                    <a:pt x="79" y="92"/>
                  </a:cubicBezTo>
                  <a:cubicBezTo>
                    <a:pt x="78" y="92"/>
                    <a:pt x="78" y="92"/>
                    <a:pt x="77" y="91"/>
                  </a:cubicBezTo>
                  <a:cubicBezTo>
                    <a:pt x="76" y="91"/>
                    <a:pt x="75" y="91"/>
                    <a:pt x="74" y="91"/>
                  </a:cubicBezTo>
                  <a:cubicBezTo>
                    <a:pt x="73" y="90"/>
                    <a:pt x="72" y="90"/>
                    <a:pt x="72" y="90"/>
                  </a:cubicBezTo>
                  <a:cubicBezTo>
                    <a:pt x="71" y="90"/>
                    <a:pt x="69" y="89"/>
                    <a:pt x="68" y="89"/>
                  </a:cubicBezTo>
                  <a:cubicBezTo>
                    <a:pt x="68" y="88"/>
                    <a:pt x="68" y="88"/>
                    <a:pt x="67" y="88"/>
                  </a:cubicBezTo>
                  <a:cubicBezTo>
                    <a:pt x="66" y="88"/>
                    <a:pt x="64" y="87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58" y="83"/>
                    <a:pt x="54" y="80"/>
                    <a:pt x="50" y="76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5"/>
                    <a:pt x="47" y="74"/>
                    <a:pt x="46" y="72"/>
                  </a:cubicBezTo>
                  <a:cubicBezTo>
                    <a:pt x="46" y="72"/>
                    <a:pt x="46" y="72"/>
                    <a:pt x="45" y="71"/>
                  </a:cubicBezTo>
                  <a:cubicBezTo>
                    <a:pt x="38" y="62"/>
                    <a:pt x="33" y="49"/>
                    <a:pt x="33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52"/>
                    <a:pt x="20" y="66"/>
                    <a:pt x="28" y="78"/>
                  </a:cubicBezTo>
                  <a:cubicBezTo>
                    <a:pt x="28" y="79"/>
                    <a:pt x="28" y="79"/>
                    <a:pt x="29" y="79"/>
                  </a:cubicBezTo>
                  <a:cubicBezTo>
                    <a:pt x="29" y="80"/>
                    <a:pt x="30" y="81"/>
                    <a:pt x="31" y="83"/>
                  </a:cubicBezTo>
                  <a:cubicBezTo>
                    <a:pt x="32" y="83"/>
                    <a:pt x="32" y="83"/>
                    <a:pt x="32" y="84"/>
                  </a:cubicBezTo>
                  <a:cubicBezTo>
                    <a:pt x="34" y="86"/>
                    <a:pt x="35" y="87"/>
                    <a:pt x="37" y="89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42" y="94"/>
                    <a:pt x="48" y="98"/>
                    <a:pt x="54" y="102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6" y="103"/>
                    <a:pt x="58" y="104"/>
                    <a:pt x="60" y="105"/>
                  </a:cubicBezTo>
                  <a:cubicBezTo>
                    <a:pt x="60" y="105"/>
                    <a:pt x="61" y="105"/>
                    <a:pt x="61" y="105"/>
                  </a:cubicBezTo>
                  <a:cubicBezTo>
                    <a:pt x="63" y="106"/>
                    <a:pt x="64" y="106"/>
                    <a:pt x="66" y="107"/>
                  </a:cubicBezTo>
                  <a:cubicBezTo>
                    <a:pt x="67" y="107"/>
                    <a:pt x="68" y="108"/>
                    <a:pt x="68" y="108"/>
                  </a:cubicBezTo>
                  <a:cubicBezTo>
                    <a:pt x="70" y="108"/>
                    <a:pt x="71" y="109"/>
                    <a:pt x="73" y="109"/>
                  </a:cubicBezTo>
                  <a:cubicBezTo>
                    <a:pt x="74" y="109"/>
                    <a:pt x="75" y="109"/>
                    <a:pt x="76" y="110"/>
                  </a:cubicBezTo>
                  <a:cubicBezTo>
                    <a:pt x="76" y="110"/>
                    <a:pt x="77" y="110"/>
                    <a:pt x="77" y="110"/>
                  </a:cubicBezTo>
                  <a:cubicBezTo>
                    <a:pt x="78" y="110"/>
                    <a:pt x="80" y="110"/>
                    <a:pt x="81" y="110"/>
                  </a:cubicBezTo>
                  <a:cubicBezTo>
                    <a:pt x="82" y="110"/>
                    <a:pt x="82" y="111"/>
                    <a:pt x="83" y="111"/>
                  </a:cubicBezTo>
                  <a:cubicBezTo>
                    <a:pt x="85" y="111"/>
                    <a:pt x="88" y="111"/>
                    <a:pt x="90" y="111"/>
                  </a:cubicBezTo>
                  <a:cubicBezTo>
                    <a:pt x="105" y="111"/>
                    <a:pt x="120" y="106"/>
                    <a:pt x="133" y="97"/>
                  </a:cubicBezTo>
                  <a:cubicBezTo>
                    <a:pt x="137" y="95"/>
                    <a:pt x="138" y="89"/>
                    <a:pt x="135" y="85"/>
                  </a:cubicBezTo>
                  <a:cubicBezTo>
                    <a:pt x="132" y="81"/>
                    <a:pt x="127" y="80"/>
                    <a:pt x="123" y="8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2077748" y="1493353"/>
              <a:ext cx="244866" cy="198699"/>
            </a:xfrm>
            <a:custGeom>
              <a:avLst/>
              <a:gdLst>
                <a:gd name="T0" fmla="*/ 123 w 138"/>
                <a:gd name="T1" fmla="*/ 75 h 111"/>
                <a:gd name="T2" fmla="*/ 110 w 138"/>
                <a:gd name="T3" fmla="*/ 33 h 111"/>
                <a:gd name="T4" fmla="*/ 109 w 138"/>
                <a:gd name="T5" fmla="*/ 32 h 111"/>
                <a:gd name="T6" fmla="*/ 106 w 138"/>
                <a:gd name="T7" fmla="*/ 28 h 111"/>
                <a:gd name="T8" fmla="*/ 106 w 138"/>
                <a:gd name="T9" fmla="*/ 27 h 111"/>
                <a:gd name="T10" fmla="*/ 78 w 138"/>
                <a:gd name="T11" fmla="*/ 6 h 111"/>
                <a:gd name="T12" fmla="*/ 77 w 138"/>
                <a:gd name="T13" fmla="*/ 6 h 111"/>
                <a:gd name="T14" fmla="*/ 72 w 138"/>
                <a:gd name="T15" fmla="*/ 4 h 111"/>
                <a:gd name="T16" fmla="*/ 70 w 138"/>
                <a:gd name="T17" fmla="*/ 3 h 111"/>
                <a:gd name="T18" fmla="*/ 65 w 138"/>
                <a:gd name="T19" fmla="*/ 2 h 111"/>
                <a:gd name="T20" fmla="*/ 62 w 138"/>
                <a:gd name="T21" fmla="*/ 1 h 111"/>
                <a:gd name="T22" fmla="*/ 61 w 138"/>
                <a:gd name="T23" fmla="*/ 1 h 111"/>
                <a:gd name="T24" fmla="*/ 57 w 138"/>
                <a:gd name="T25" fmla="*/ 1 h 111"/>
                <a:gd name="T26" fmla="*/ 55 w 138"/>
                <a:gd name="T27" fmla="*/ 0 h 111"/>
                <a:gd name="T28" fmla="*/ 49 w 138"/>
                <a:gd name="T29" fmla="*/ 0 h 111"/>
                <a:gd name="T30" fmla="*/ 48 w 138"/>
                <a:gd name="T31" fmla="*/ 0 h 111"/>
                <a:gd name="T32" fmla="*/ 48 w 138"/>
                <a:gd name="T33" fmla="*/ 0 h 111"/>
                <a:gd name="T34" fmla="*/ 5 w 138"/>
                <a:gd name="T35" fmla="*/ 14 h 111"/>
                <a:gd name="T36" fmla="*/ 3 w 138"/>
                <a:gd name="T37" fmla="*/ 26 h 111"/>
                <a:gd name="T38" fmla="*/ 15 w 138"/>
                <a:gd name="T39" fmla="*/ 28 h 111"/>
                <a:gd name="T40" fmla="*/ 48 w 138"/>
                <a:gd name="T41" fmla="*/ 18 h 111"/>
                <a:gd name="T42" fmla="*/ 53 w 138"/>
                <a:gd name="T43" fmla="*/ 18 h 111"/>
                <a:gd name="T44" fmla="*/ 55 w 138"/>
                <a:gd name="T45" fmla="*/ 18 h 111"/>
                <a:gd name="T46" fmla="*/ 59 w 138"/>
                <a:gd name="T47" fmla="*/ 19 h 111"/>
                <a:gd name="T48" fmla="*/ 61 w 138"/>
                <a:gd name="T49" fmla="*/ 19 h 111"/>
                <a:gd name="T50" fmla="*/ 65 w 138"/>
                <a:gd name="T51" fmla="*/ 20 h 111"/>
                <a:gd name="T52" fmla="*/ 66 w 138"/>
                <a:gd name="T53" fmla="*/ 21 h 111"/>
                <a:gd name="T54" fmla="*/ 70 w 138"/>
                <a:gd name="T55" fmla="*/ 22 h 111"/>
                <a:gd name="T56" fmla="*/ 70 w 138"/>
                <a:gd name="T57" fmla="*/ 23 h 111"/>
                <a:gd name="T58" fmla="*/ 92 w 138"/>
                <a:gd name="T59" fmla="*/ 39 h 111"/>
                <a:gd name="T60" fmla="*/ 92 w 138"/>
                <a:gd name="T61" fmla="*/ 39 h 111"/>
                <a:gd name="T62" fmla="*/ 105 w 138"/>
                <a:gd name="T63" fmla="*/ 75 h 111"/>
                <a:gd name="T64" fmla="*/ 90 w 138"/>
                <a:gd name="T65" fmla="*/ 75 h 111"/>
                <a:gd name="T66" fmla="*/ 114 w 138"/>
                <a:gd name="T67" fmla="*/ 111 h 111"/>
                <a:gd name="T68" fmla="*/ 138 w 138"/>
                <a:gd name="T69" fmla="*/ 75 h 111"/>
                <a:gd name="T70" fmla="*/ 123 w 138"/>
                <a:gd name="T71" fmla="*/ 7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8" h="111">
                  <a:moveTo>
                    <a:pt x="123" y="75"/>
                  </a:moveTo>
                  <a:cubicBezTo>
                    <a:pt x="123" y="59"/>
                    <a:pt x="118" y="45"/>
                    <a:pt x="110" y="33"/>
                  </a:cubicBezTo>
                  <a:cubicBezTo>
                    <a:pt x="110" y="32"/>
                    <a:pt x="110" y="32"/>
                    <a:pt x="109" y="32"/>
                  </a:cubicBezTo>
                  <a:cubicBezTo>
                    <a:pt x="108" y="30"/>
                    <a:pt x="107" y="29"/>
                    <a:pt x="106" y="28"/>
                  </a:cubicBezTo>
                  <a:cubicBezTo>
                    <a:pt x="106" y="28"/>
                    <a:pt x="106" y="27"/>
                    <a:pt x="106" y="27"/>
                  </a:cubicBezTo>
                  <a:cubicBezTo>
                    <a:pt x="98" y="18"/>
                    <a:pt x="89" y="11"/>
                    <a:pt x="78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5" y="5"/>
                    <a:pt x="73" y="4"/>
                    <a:pt x="72" y="4"/>
                  </a:cubicBezTo>
                  <a:cubicBezTo>
                    <a:pt x="71" y="4"/>
                    <a:pt x="70" y="3"/>
                    <a:pt x="70" y="3"/>
                  </a:cubicBezTo>
                  <a:cubicBezTo>
                    <a:pt x="68" y="3"/>
                    <a:pt x="67" y="2"/>
                    <a:pt x="65" y="2"/>
                  </a:cubicBezTo>
                  <a:cubicBezTo>
                    <a:pt x="64" y="2"/>
                    <a:pt x="63" y="2"/>
                    <a:pt x="62" y="1"/>
                  </a:cubicBezTo>
                  <a:cubicBezTo>
                    <a:pt x="62" y="1"/>
                    <a:pt x="61" y="1"/>
                    <a:pt x="61" y="1"/>
                  </a:cubicBezTo>
                  <a:cubicBezTo>
                    <a:pt x="60" y="1"/>
                    <a:pt x="59" y="1"/>
                    <a:pt x="57" y="1"/>
                  </a:cubicBezTo>
                  <a:cubicBezTo>
                    <a:pt x="57" y="1"/>
                    <a:pt x="56" y="0"/>
                    <a:pt x="55" y="0"/>
                  </a:cubicBezTo>
                  <a:cubicBezTo>
                    <a:pt x="53" y="0"/>
                    <a:pt x="51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3" y="0"/>
                    <a:pt x="18" y="5"/>
                    <a:pt x="5" y="14"/>
                  </a:cubicBezTo>
                  <a:cubicBezTo>
                    <a:pt x="1" y="16"/>
                    <a:pt x="0" y="22"/>
                    <a:pt x="3" y="26"/>
                  </a:cubicBezTo>
                  <a:cubicBezTo>
                    <a:pt x="6" y="30"/>
                    <a:pt x="11" y="31"/>
                    <a:pt x="15" y="28"/>
                  </a:cubicBezTo>
                  <a:cubicBezTo>
                    <a:pt x="25" y="21"/>
                    <a:pt x="37" y="18"/>
                    <a:pt x="48" y="18"/>
                  </a:cubicBezTo>
                  <a:cubicBezTo>
                    <a:pt x="50" y="18"/>
                    <a:pt x="52" y="18"/>
                    <a:pt x="53" y="18"/>
                  </a:cubicBezTo>
                  <a:cubicBezTo>
                    <a:pt x="54" y="18"/>
                    <a:pt x="54" y="18"/>
                    <a:pt x="55" y="18"/>
                  </a:cubicBezTo>
                  <a:cubicBezTo>
                    <a:pt x="56" y="19"/>
                    <a:pt x="58" y="19"/>
                    <a:pt x="59" y="19"/>
                  </a:cubicBezTo>
                  <a:cubicBezTo>
                    <a:pt x="60" y="19"/>
                    <a:pt x="60" y="19"/>
                    <a:pt x="61" y="19"/>
                  </a:cubicBezTo>
                  <a:cubicBezTo>
                    <a:pt x="62" y="20"/>
                    <a:pt x="63" y="20"/>
                    <a:pt x="65" y="20"/>
                  </a:cubicBezTo>
                  <a:cubicBezTo>
                    <a:pt x="65" y="21"/>
                    <a:pt x="65" y="21"/>
                    <a:pt x="66" y="21"/>
                  </a:cubicBezTo>
                  <a:cubicBezTo>
                    <a:pt x="67" y="21"/>
                    <a:pt x="69" y="22"/>
                    <a:pt x="70" y="22"/>
                  </a:cubicBezTo>
                  <a:cubicBezTo>
                    <a:pt x="70" y="22"/>
                    <a:pt x="70" y="23"/>
                    <a:pt x="70" y="23"/>
                  </a:cubicBezTo>
                  <a:cubicBezTo>
                    <a:pt x="79" y="26"/>
                    <a:pt x="86" y="32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100" y="49"/>
                    <a:pt x="105" y="61"/>
                    <a:pt x="105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114" y="111"/>
                    <a:pt x="114" y="111"/>
                    <a:pt x="114" y="111"/>
                  </a:cubicBezTo>
                  <a:cubicBezTo>
                    <a:pt x="138" y="75"/>
                    <a:pt x="138" y="75"/>
                    <a:pt x="138" y="75"/>
                  </a:cubicBezTo>
                  <a:lnTo>
                    <a:pt x="123" y="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2501246" y="1515430"/>
              <a:ext cx="331171" cy="224790"/>
            </a:xfrm>
            <a:custGeom>
              <a:avLst/>
              <a:gdLst>
                <a:gd name="T0" fmla="*/ 135 w 186"/>
                <a:gd name="T1" fmla="*/ 9 h 126"/>
                <a:gd name="T2" fmla="*/ 84 w 186"/>
                <a:gd name="T3" fmla="*/ 57 h 126"/>
                <a:gd name="T4" fmla="*/ 84 w 186"/>
                <a:gd name="T5" fmla="*/ 57 h 126"/>
                <a:gd name="T6" fmla="*/ 84 w 186"/>
                <a:gd name="T7" fmla="*/ 60 h 126"/>
                <a:gd name="T8" fmla="*/ 84 w 186"/>
                <a:gd name="T9" fmla="*/ 66 h 126"/>
                <a:gd name="T10" fmla="*/ 51 w 186"/>
                <a:gd name="T11" fmla="*/ 99 h 126"/>
                <a:gd name="T12" fmla="*/ 18 w 186"/>
                <a:gd name="T13" fmla="*/ 66 h 126"/>
                <a:gd name="T14" fmla="*/ 51 w 186"/>
                <a:gd name="T15" fmla="*/ 33 h 126"/>
                <a:gd name="T16" fmla="*/ 51 w 186"/>
                <a:gd name="T17" fmla="*/ 48 h 126"/>
                <a:gd name="T18" fmla="*/ 87 w 186"/>
                <a:gd name="T19" fmla="*/ 24 h 126"/>
                <a:gd name="T20" fmla="*/ 51 w 186"/>
                <a:gd name="T21" fmla="*/ 0 h 126"/>
                <a:gd name="T22" fmla="*/ 51 w 186"/>
                <a:gd name="T23" fmla="*/ 15 h 126"/>
                <a:gd name="T24" fmla="*/ 0 w 186"/>
                <a:gd name="T25" fmla="*/ 66 h 126"/>
                <a:gd name="T26" fmla="*/ 51 w 186"/>
                <a:gd name="T27" fmla="*/ 117 h 126"/>
                <a:gd name="T28" fmla="*/ 102 w 186"/>
                <a:gd name="T29" fmla="*/ 69 h 126"/>
                <a:gd name="T30" fmla="*/ 102 w 186"/>
                <a:gd name="T31" fmla="*/ 69 h 126"/>
                <a:gd name="T32" fmla="*/ 102 w 186"/>
                <a:gd name="T33" fmla="*/ 66 h 126"/>
                <a:gd name="T34" fmla="*/ 102 w 186"/>
                <a:gd name="T35" fmla="*/ 60 h 126"/>
                <a:gd name="T36" fmla="*/ 135 w 186"/>
                <a:gd name="T37" fmla="*/ 27 h 126"/>
                <a:gd name="T38" fmla="*/ 168 w 186"/>
                <a:gd name="T39" fmla="*/ 60 h 126"/>
                <a:gd name="T40" fmla="*/ 135 w 186"/>
                <a:gd name="T41" fmla="*/ 93 h 126"/>
                <a:gd name="T42" fmla="*/ 135 w 186"/>
                <a:gd name="T43" fmla="*/ 78 h 126"/>
                <a:gd name="T44" fmla="*/ 99 w 186"/>
                <a:gd name="T45" fmla="*/ 102 h 126"/>
                <a:gd name="T46" fmla="*/ 135 w 186"/>
                <a:gd name="T47" fmla="*/ 126 h 126"/>
                <a:gd name="T48" fmla="*/ 135 w 186"/>
                <a:gd name="T49" fmla="*/ 111 h 126"/>
                <a:gd name="T50" fmla="*/ 186 w 186"/>
                <a:gd name="T51" fmla="*/ 60 h 126"/>
                <a:gd name="T52" fmla="*/ 135 w 186"/>
                <a:gd name="T53" fmla="*/ 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6" h="126">
                  <a:moveTo>
                    <a:pt x="135" y="9"/>
                  </a:moveTo>
                  <a:cubicBezTo>
                    <a:pt x="108" y="9"/>
                    <a:pt x="86" y="30"/>
                    <a:pt x="84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84"/>
                    <a:pt x="69" y="99"/>
                    <a:pt x="51" y="99"/>
                  </a:cubicBezTo>
                  <a:cubicBezTo>
                    <a:pt x="33" y="99"/>
                    <a:pt x="18" y="84"/>
                    <a:pt x="18" y="66"/>
                  </a:cubicBezTo>
                  <a:cubicBezTo>
                    <a:pt x="18" y="48"/>
                    <a:pt x="33" y="33"/>
                    <a:pt x="51" y="33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23" y="15"/>
                    <a:pt x="0" y="38"/>
                    <a:pt x="0" y="66"/>
                  </a:cubicBezTo>
                  <a:cubicBezTo>
                    <a:pt x="0" y="94"/>
                    <a:pt x="23" y="117"/>
                    <a:pt x="51" y="117"/>
                  </a:cubicBezTo>
                  <a:cubicBezTo>
                    <a:pt x="78" y="117"/>
                    <a:pt x="100" y="96"/>
                    <a:pt x="102" y="69"/>
                  </a:cubicBezTo>
                  <a:cubicBezTo>
                    <a:pt x="102" y="69"/>
                    <a:pt x="102" y="69"/>
                    <a:pt x="102" y="69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2" y="60"/>
                    <a:pt x="102" y="60"/>
                    <a:pt x="102" y="60"/>
                  </a:cubicBezTo>
                  <a:cubicBezTo>
                    <a:pt x="102" y="42"/>
                    <a:pt x="117" y="27"/>
                    <a:pt x="135" y="27"/>
                  </a:cubicBezTo>
                  <a:cubicBezTo>
                    <a:pt x="153" y="27"/>
                    <a:pt x="168" y="42"/>
                    <a:pt x="168" y="60"/>
                  </a:cubicBezTo>
                  <a:cubicBezTo>
                    <a:pt x="168" y="78"/>
                    <a:pt x="153" y="93"/>
                    <a:pt x="135" y="93"/>
                  </a:cubicBezTo>
                  <a:cubicBezTo>
                    <a:pt x="135" y="78"/>
                    <a:pt x="135" y="78"/>
                    <a:pt x="135" y="78"/>
                  </a:cubicBezTo>
                  <a:cubicBezTo>
                    <a:pt x="99" y="102"/>
                    <a:pt x="99" y="102"/>
                    <a:pt x="99" y="102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11"/>
                    <a:pt x="135" y="111"/>
                    <a:pt x="135" y="111"/>
                  </a:cubicBezTo>
                  <a:cubicBezTo>
                    <a:pt x="163" y="111"/>
                    <a:pt x="186" y="88"/>
                    <a:pt x="186" y="60"/>
                  </a:cubicBezTo>
                  <a:cubicBezTo>
                    <a:pt x="186" y="32"/>
                    <a:pt x="163" y="9"/>
                    <a:pt x="135" y="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2990980" y="1541522"/>
              <a:ext cx="335187" cy="170599"/>
            </a:xfrm>
            <a:custGeom>
              <a:avLst/>
              <a:gdLst>
                <a:gd name="T0" fmla="*/ 189 w 189"/>
                <a:gd name="T1" fmla="*/ 57 h 96"/>
                <a:gd name="T2" fmla="*/ 153 w 189"/>
                <a:gd name="T3" fmla="*/ 33 h 96"/>
                <a:gd name="T4" fmla="*/ 153 w 189"/>
                <a:gd name="T5" fmla="*/ 48 h 96"/>
                <a:gd name="T6" fmla="*/ 152 w 189"/>
                <a:gd name="T7" fmla="*/ 48 h 96"/>
                <a:gd name="T8" fmla="*/ 140 w 189"/>
                <a:gd name="T9" fmla="*/ 48 h 96"/>
                <a:gd name="T10" fmla="*/ 137 w 189"/>
                <a:gd name="T11" fmla="*/ 45 h 96"/>
                <a:gd name="T12" fmla="*/ 137 w 189"/>
                <a:gd name="T13" fmla="*/ 21 h 96"/>
                <a:gd name="T14" fmla="*/ 116 w 189"/>
                <a:gd name="T15" fmla="*/ 0 h 96"/>
                <a:gd name="T16" fmla="*/ 95 w 189"/>
                <a:gd name="T17" fmla="*/ 21 h 96"/>
                <a:gd name="T18" fmla="*/ 95 w 189"/>
                <a:gd name="T19" fmla="*/ 75 h 96"/>
                <a:gd name="T20" fmla="*/ 92 w 189"/>
                <a:gd name="T21" fmla="*/ 78 h 96"/>
                <a:gd name="T22" fmla="*/ 89 w 189"/>
                <a:gd name="T23" fmla="*/ 75 h 96"/>
                <a:gd name="T24" fmla="*/ 89 w 189"/>
                <a:gd name="T25" fmla="*/ 21 h 96"/>
                <a:gd name="T26" fmla="*/ 69 w 189"/>
                <a:gd name="T27" fmla="*/ 0 h 96"/>
                <a:gd name="T28" fmla="*/ 48 w 189"/>
                <a:gd name="T29" fmla="*/ 21 h 96"/>
                <a:gd name="T30" fmla="*/ 48 w 189"/>
                <a:gd name="T31" fmla="*/ 75 h 96"/>
                <a:gd name="T32" fmla="*/ 45 w 189"/>
                <a:gd name="T33" fmla="*/ 78 h 96"/>
                <a:gd name="T34" fmla="*/ 42 w 189"/>
                <a:gd name="T35" fmla="*/ 75 h 96"/>
                <a:gd name="T36" fmla="*/ 42 w 189"/>
                <a:gd name="T37" fmla="*/ 45 h 96"/>
                <a:gd name="T38" fmla="*/ 20 w 189"/>
                <a:gd name="T39" fmla="*/ 24 h 96"/>
                <a:gd name="T40" fmla="*/ 9 w 189"/>
                <a:gd name="T41" fmla="*/ 24 h 96"/>
                <a:gd name="T42" fmla="*/ 0 w 189"/>
                <a:gd name="T43" fmla="*/ 33 h 96"/>
                <a:gd name="T44" fmla="*/ 9 w 189"/>
                <a:gd name="T45" fmla="*/ 42 h 96"/>
                <a:gd name="T46" fmla="*/ 20 w 189"/>
                <a:gd name="T47" fmla="*/ 42 h 96"/>
                <a:gd name="T48" fmla="*/ 24 w 189"/>
                <a:gd name="T49" fmla="*/ 45 h 96"/>
                <a:gd name="T50" fmla="*/ 24 w 189"/>
                <a:gd name="T51" fmla="*/ 75 h 96"/>
                <a:gd name="T52" fmla="*/ 45 w 189"/>
                <a:gd name="T53" fmla="*/ 96 h 96"/>
                <a:gd name="T54" fmla="*/ 66 w 189"/>
                <a:gd name="T55" fmla="*/ 75 h 96"/>
                <a:gd name="T56" fmla="*/ 65 w 189"/>
                <a:gd name="T57" fmla="*/ 21 h 96"/>
                <a:gd name="T58" fmla="*/ 69 w 189"/>
                <a:gd name="T59" fmla="*/ 18 h 96"/>
                <a:gd name="T60" fmla="*/ 72 w 189"/>
                <a:gd name="T61" fmla="*/ 21 h 96"/>
                <a:gd name="T62" fmla="*/ 72 w 189"/>
                <a:gd name="T63" fmla="*/ 75 h 96"/>
                <a:gd name="T64" fmla="*/ 92 w 189"/>
                <a:gd name="T65" fmla="*/ 96 h 96"/>
                <a:gd name="T66" fmla="*/ 113 w 189"/>
                <a:gd name="T67" fmla="*/ 75 h 96"/>
                <a:gd name="T68" fmla="*/ 113 w 189"/>
                <a:gd name="T69" fmla="*/ 21 h 96"/>
                <a:gd name="T70" fmla="*/ 116 w 189"/>
                <a:gd name="T71" fmla="*/ 18 h 96"/>
                <a:gd name="T72" fmla="*/ 119 w 189"/>
                <a:gd name="T73" fmla="*/ 21 h 96"/>
                <a:gd name="T74" fmla="*/ 119 w 189"/>
                <a:gd name="T75" fmla="*/ 45 h 96"/>
                <a:gd name="T76" fmla="*/ 140 w 189"/>
                <a:gd name="T77" fmla="*/ 66 h 96"/>
                <a:gd name="T78" fmla="*/ 152 w 189"/>
                <a:gd name="T79" fmla="*/ 66 h 96"/>
                <a:gd name="T80" fmla="*/ 153 w 189"/>
                <a:gd name="T81" fmla="*/ 66 h 96"/>
                <a:gd name="T82" fmla="*/ 153 w 189"/>
                <a:gd name="T83" fmla="*/ 81 h 96"/>
                <a:gd name="T84" fmla="*/ 189 w 189"/>
                <a:gd name="T85" fmla="*/ 5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9" h="96">
                  <a:moveTo>
                    <a:pt x="189" y="57"/>
                  </a:moveTo>
                  <a:cubicBezTo>
                    <a:pt x="153" y="33"/>
                    <a:pt x="153" y="33"/>
                    <a:pt x="153" y="33"/>
                  </a:cubicBezTo>
                  <a:cubicBezTo>
                    <a:pt x="153" y="48"/>
                    <a:pt x="153" y="48"/>
                    <a:pt x="153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39" y="48"/>
                    <a:pt x="138" y="48"/>
                    <a:pt x="137" y="45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7" y="13"/>
                    <a:pt x="132" y="0"/>
                    <a:pt x="116" y="0"/>
                  </a:cubicBezTo>
                  <a:cubicBezTo>
                    <a:pt x="101" y="0"/>
                    <a:pt x="95" y="13"/>
                    <a:pt x="95" y="21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95" y="78"/>
                    <a:pt x="94" y="78"/>
                    <a:pt x="92" y="78"/>
                  </a:cubicBezTo>
                  <a:cubicBezTo>
                    <a:pt x="91" y="78"/>
                    <a:pt x="90" y="78"/>
                    <a:pt x="89" y="75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89" y="13"/>
                    <a:pt x="84" y="0"/>
                    <a:pt x="69" y="0"/>
                  </a:cubicBezTo>
                  <a:cubicBezTo>
                    <a:pt x="53" y="0"/>
                    <a:pt x="48" y="13"/>
                    <a:pt x="48" y="21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7" y="78"/>
                    <a:pt x="46" y="78"/>
                    <a:pt x="45" y="78"/>
                  </a:cubicBezTo>
                  <a:cubicBezTo>
                    <a:pt x="43" y="78"/>
                    <a:pt x="42" y="78"/>
                    <a:pt x="42" y="75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2" y="30"/>
                    <a:pt x="29" y="24"/>
                    <a:pt x="20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4" y="24"/>
                    <a:pt x="0" y="28"/>
                    <a:pt x="0" y="33"/>
                  </a:cubicBezTo>
                  <a:cubicBezTo>
                    <a:pt x="0" y="38"/>
                    <a:pt x="4" y="42"/>
                    <a:pt x="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4" y="42"/>
                    <a:pt x="24" y="44"/>
                    <a:pt x="24" y="45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83"/>
                    <a:pt x="29" y="96"/>
                    <a:pt x="45" y="96"/>
                  </a:cubicBezTo>
                  <a:cubicBezTo>
                    <a:pt x="60" y="96"/>
                    <a:pt x="66" y="83"/>
                    <a:pt x="66" y="75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6" y="18"/>
                    <a:pt x="67" y="18"/>
                    <a:pt x="69" y="18"/>
                  </a:cubicBezTo>
                  <a:cubicBezTo>
                    <a:pt x="70" y="18"/>
                    <a:pt x="71" y="18"/>
                    <a:pt x="72" y="21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2" y="83"/>
                    <a:pt x="77" y="96"/>
                    <a:pt x="92" y="96"/>
                  </a:cubicBezTo>
                  <a:cubicBezTo>
                    <a:pt x="108" y="96"/>
                    <a:pt x="113" y="83"/>
                    <a:pt x="113" y="75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14" y="18"/>
                    <a:pt x="115" y="18"/>
                    <a:pt x="116" y="18"/>
                  </a:cubicBezTo>
                  <a:cubicBezTo>
                    <a:pt x="118" y="18"/>
                    <a:pt x="119" y="18"/>
                    <a:pt x="119" y="21"/>
                  </a:cubicBezTo>
                  <a:cubicBezTo>
                    <a:pt x="119" y="45"/>
                    <a:pt x="119" y="45"/>
                    <a:pt x="119" y="45"/>
                  </a:cubicBezTo>
                  <a:cubicBezTo>
                    <a:pt x="119" y="53"/>
                    <a:pt x="125" y="66"/>
                    <a:pt x="140" y="66"/>
                  </a:cubicBezTo>
                  <a:cubicBezTo>
                    <a:pt x="152" y="66"/>
                    <a:pt x="152" y="66"/>
                    <a:pt x="152" y="66"/>
                  </a:cubicBezTo>
                  <a:cubicBezTo>
                    <a:pt x="152" y="66"/>
                    <a:pt x="152" y="66"/>
                    <a:pt x="153" y="66"/>
                  </a:cubicBezTo>
                  <a:cubicBezTo>
                    <a:pt x="153" y="81"/>
                    <a:pt x="153" y="81"/>
                    <a:pt x="153" y="81"/>
                  </a:cubicBezTo>
                  <a:lnTo>
                    <a:pt x="189" y="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3631245" y="1643881"/>
              <a:ext cx="158561" cy="92325"/>
            </a:xfrm>
            <a:custGeom>
              <a:avLst/>
              <a:gdLst>
                <a:gd name="T0" fmla="*/ 90 w 90"/>
                <a:gd name="T1" fmla="*/ 28 h 52"/>
                <a:gd name="T2" fmla="*/ 54 w 90"/>
                <a:gd name="T3" fmla="*/ 4 h 52"/>
                <a:gd name="T4" fmla="*/ 54 w 90"/>
                <a:gd name="T5" fmla="*/ 19 h 52"/>
                <a:gd name="T6" fmla="*/ 53 w 90"/>
                <a:gd name="T7" fmla="*/ 19 h 52"/>
                <a:gd name="T8" fmla="*/ 28 w 90"/>
                <a:gd name="T9" fmla="*/ 19 h 52"/>
                <a:gd name="T10" fmla="*/ 12 w 90"/>
                <a:gd name="T11" fmla="*/ 0 h 52"/>
                <a:gd name="T12" fmla="*/ 0 w 90"/>
                <a:gd name="T13" fmla="*/ 14 h 52"/>
                <a:gd name="T14" fmla="*/ 17 w 90"/>
                <a:gd name="T15" fmla="*/ 34 h 52"/>
                <a:gd name="T16" fmla="*/ 24 w 90"/>
                <a:gd name="T17" fmla="*/ 37 h 52"/>
                <a:gd name="T18" fmla="*/ 53 w 90"/>
                <a:gd name="T19" fmla="*/ 37 h 52"/>
                <a:gd name="T20" fmla="*/ 54 w 90"/>
                <a:gd name="T21" fmla="*/ 37 h 52"/>
                <a:gd name="T22" fmla="*/ 54 w 90"/>
                <a:gd name="T23" fmla="*/ 52 h 52"/>
                <a:gd name="T24" fmla="*/ 90 w 90"/>
                <a:gd name="T25" fmla="*/ 2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52">
                  <a:moveTo>
                    <a:pt x="90" y="28"/>
                  </a:moveTo>
                  <a:cubicBezTo>
                    <a:pt x="54" y="4"/>
                    <a:pt x="54" y="4"/>
                    <a:pt x="54" y="4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6"/>
                    <a:pt x="21" y="37"/>
                    <a:pt x="24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52"/>
                    <a:pt x="54" y="52"/>
                    <a:pt x="54" y="52"/>
                  </a:cubicBezTo>
                  <a:lnTo>
                    <a:pt x="90" y="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3508812" y="1559586"/>
              <a:ext cx="108384" cy="66233"/>
            </a:xfrm>
            <a:custGeom>
              <a:avLst/>
              <a:gdLst>
                <a:gd name="T0" fmla="*/ 39 w 62"/>
                <a:gd name="T1" fmla="*/ 0 h 37"/>
                <a:gd name="T2" fmla="*/ 9 w 62"/>
                <a:gd name="T3" fmla="*/ 0 h 37"/>
                <a:gd name="T4" fmla="*/ 0 w 62"/>
                <a:gd name="T5" fmla="*/ 9 h 37"/>
                <a:gd name="T6" fmla="*/ 9 w 62"/>
                <a:gd name="T7" fmla="*/ 18 h 37"/>
                <a:gd name="T8" fmla="*/ 34 w 62"/>
                <a:gd name="T9" fmla="*/ 18 h 37"/>
                <a:gd name="T10" fmla="*/ 50 w 62"/>
                <a:gd name="T11" fmla="*/ 37 h 37"/>
                <a:gd name="T12" fmla="*/ 62 w 62"/>
                <a:gd name="T13" fmla="*/ 23 h 37"/>
                <a:gd name="T14" fmla="*/ 45 w 62"/>
                <a:gd name="T15" fmla="*/ 3 h 37"/>
                <a:gd name="T16" fmla="*/ 39 w 62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7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4" y="1"/>
                    <a:pt x="41" y="0"/>
                    <a:pt x="3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3506805" y="1533493"/>
              <a:ext cx="283001" cy="176621"/>
            </a:xfrm>
            <a:custGeom>
              <a:avLst/>
              <a:gdLst>
                <a:gd name="T0" fmla="*/ 160 w 160"/>
                <a:gd name="T1" fmla="*/ 24 h 99"/>
                <a:gd name="T2" fmla="*/ 124 w 160"/>
                <a:gd name="T3" fmla="*/ 0 h 99"/>
                <a:gd name="T4" fmla="*/ 124 w 160"/>
                <a:gd name="T5" fmla="*/ 15 h 99"/>
                <a:gd name="T6" fmla="*/ 123 w 160"/>
                <a:gd name="T7" fmla="*/ 15 h 99"/>
                <a:gd name="T8" fmla="*/ 94 w 160"/>
                <a:gd name="T9" fmla="*/ 15 h 99"/>
                <a:gd name="T10" fmla="*/ 87 w 160"/>
                <a:gd name="T11" fmla="*/ 18 h 99"/>
                <a:gd name="T12" fmla="*/ 35 w 160"/>
                <a:gd name="T13" fmla="*/ 81 h 99"/>
                <a:gd name="T14" fmla="*/ 9 w 160"/>
                <a:gd name="T15" fmla="*/ 81 h 99"/>
                <a:gd name="T16" fmla="*/ 0 w 160"/>
                <a:gd name="T17" fmla="*/ 90 h 99"/>
                <a:gd name="T18" fmla="*/ 9 w 160"/>
                <a:gd name="T19" fmla="*/ 99 h 99"/>
                <a:gd name="T20" fmla="*/ 40 w 160"/>
                <a:gd name="T21" fmla="*/ 99 h 99"/>
                <a:gd name="T22" fmla="*/ 46 w 160"/>
                <a:gd name="T23" fmla="*/ 96 h 99"/>
                <a:gd name="T24" fmla="*/ 98 w 160"/>
                <a:gd name="T25" fmla="*/ 33 h 99"/>
                <a:gd name="T26" fmla="*/ 123 w 160"/>
                <a:gd name="T27" fmla="*/ 33 h 99"/>
                <a:gd name="T28" fmla="*/ 124 w 160"/>
                <a:gd name="T29" fmla="*/ 33 h 99"/>
                <a:gd name="T30" fmla="*/ 124 w 160"/>
                <a:gd name="T31" fmla="*/ 48 h 99"/>
                <a:gd name="T32" fmla="*/ 160 w 160"/>
                <a:gd name="T33" fmla="*/ 2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0" h="99">
                  <a:moveTo>
                    <a:pt x="160" y="24"/>
                  </a:moveTo>
                  <a:cubicBezTo>
                    <a:pt x="124" y="0"/>
                    <a:pt x="124" y="0"/>
                    <a:pt x="124" y="0"/>
                  </a:cubicBezTo>
                  <a:cubicBezTo>
                    <a:pt x="124" y="15"/>
                    <a:pt x="124" y="15"/>
                    <a:pt x="124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94" y="15"/>
                    <a:pt x="94" y="15"/>
                    <a:pt x="94" y="15"/>
                  </a:cubicBezTo>
                  <a:cubicBezTo>
                    <a:pt x="91" y="15"/>
                    <a:pt x="88" y="16"/>
                    <a:pt x="87" y="18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5" y="81"/>
                    <a:pt x="0" y="85"/>
                    <a:pt x="0" y="90"/>
                  </a:cubicBezTo>
                  <a:cubicBezTo>
                    <a:pt x="0" y="95"/>
                    <a:pt x="5" y="99"/>
                    <a:pt x="9" y="99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2" y="99"/>
                    <a:pt x="45" y="98"/>
                    <a:pt x="46" y="96"/>
                  </a:cubicBezTo>
                  <a:cubicBezTo>
                    <a:pt x="98" y="33"/>
                    <a:pt x="98" y="33"/>
                    <a:pt x="98" y="33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4" y="33"/>
                    <a:pt x="124" y="33"/>
                    <a:pt x="124" y="33"/>
                  </a:cubicBezTo>
                  <a:cubicBezTo>
                    <a:pt x="124" y="48"/>
                    <a:pt x="124" y="48"/>
                    <a:pt x="124" y="48"/>
                  </a:cubicBezTo>
                  <a:lnTo>
                    <a:pt x="160" y="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42"/>
            <p:cNvSpPr>
              <a:spLocks noEditPoints="1"/>
            </p:cNvSpPr>
            <p:nvPr/>
          </p:nvSpPr>
          <p:spPr bwMode="auto">
            <a:xfrm>
              <a:off x="3978473" y="1485324"/>
              <a:ext cx="305080" cy="305072"/>
            </a:xfrm>
            <a:custGeom>
              <a:avLst/>
              <a:gdLst>
                <a:gd name="T0" fmla="*/ 86 w 172"/>
                <a:gd name="T1" fmla="*/ 21 h 172"/>
                <a:gd name="T2" fmla="*/ 151 w 172"/>
                <a:gd name="T3" fmla="*/ 86 h 172"/>
                <a:gd name="T4" fmla="*/ 86 w 172"/>
                <a:gd name="T5" fmla="*/ 151 h 172"/>
                <a:gd name="T6" fmla="*/ 21 w 172"/>
                <a:gd name="T7" fmla="*/ 86 h 172"/>
                <a:gd name="T8" fmla="*/ 86 w 172"/>
                <a:gd name="T9" fmla="*/ 21 h 172"/>
                <a:gd name="T10" fmla="*/ 86 w 172"/>
                <a:gd name="T11" fmla="*/ 0 h 172"/>
                <a:gd name="T12" fmla="*/ 0 w 172"/>
                <a:gd name="T13" fmla="*/ 86 h 172"/>
                <a:gd name="T14" fmla="*/ 86 w 172"/>
                <a:gd name="T15" fmla="*/ 172 h 172"/>
                <a:gd name="T16" fmla="*/ 172 w 172"/>
                <a:gd name="T17" fmla="*/ 86 h 172"/>
                <a:gd name="T18" fmla="*/ 86 w 172"/>
                <a:gd name="T19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72">
                  <a:moveTo>
                    <a:pt x="86" y="21"/>
                  </a:moveTo>
                  <a:cubicBezTo>
                    <a:pt x="122" y="21"/>
                    <a:pt x="151" y="50"/>
                    <a:pt x="151" y="86"/>
                  </a:cubicBezTo>
                  <a:cubicBezTo>
                    <a:pt x="151" y="122"/>
                    <a:pt x="122" y="151"/>
                    <a:pt x="86" y="151"/>
                  </a:cubicBezTo>
                  <a:cubicBezTo>
                    <a:pt x="50" y="151"/>
                    <a:pt x="21" y="122"/>
                    <a:pt x="21" y="86"/>
                  </a:cubicBezTo>
                  <a:cubicBezTo>
                    <a:pt x="21" y="50"/>
                    <a:pt x="50" y="21"/>
                    <a:pt x="86" y="21"/>
                  </a:cubicBezTo>
                  <a:moveTo>
                    <a:pt x="86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4"/>
                    <a:pt x="38" y="172"/>
                    <a:pt x="86" y="172"/>
                  </a:cubicBezTo>
                  <a:cubicBezTo>
                    <a:pt x="134" y="172"/>
                    <a:pt x="172" y="134"/>
                    <a:pt x="172" y="86"/>
                  </a:cubicBezTo>
                  <a:cubicBezTo>
                    <a:pt x="172" y="38"/>
                    <a:pt x="134" y="0"/>
                    <a:pt x="8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4112950" y="1541522"/>
              <a:ext cx="76269" cy="152536"/>
            </a:xfrm>
            <a:custGeom>
              <a:avLst/>
              <a:gdLst>
                <a:gd name="T0" fmla="*/ 33 w 44"/>
                <a:gd name="T1" fmla="*/ 86 h 86"/>
                <a:gd name="T2" fmla="*/ 25 w 44"/>
                <a:gd name="T3" fmla="*/ 83 h 86"/>
                <a:gd name="T4" fmla="*/ 3 w 44"/>
                <a:gd name="T5" fmla="*/ 62 h 86"/>
                <a:gd name="T6" fmla="*/ 0 w 44"/>
                <a:gd name="T7" fmla="*/ 54 h 86"/>
                <a:gd name="T8" fmla="*/ 0 w 44"/>
                <a:gd name="T9" fmla="*/ 54 h 86"/>
                <a:gd name="T10" fmla="*/ 0 w 44"/>
                <a:gd name="T11" fmla="*/ 54 h 86"/>
                <a:gd name="T12" fmla="*/ 0 w 44"/>
                <a:gd name="T13" fmla="*/ 11 h 86"/>
                <a:gd name="T14" fmla="*/ 11 w 44"/>
                <a:gd name="T15" fmla="*/ 0 h 86"/>
                <a:gd name="T16" fmla="*/ 22 w 44"/>
                <a:gd name="T17" fmla="*/ 11 h 86"/>
                <a:gd name="T18" fmla="*/ 22 w 44"/>
                <a:gd name="T19" fmla="*/ 50 h 86"/>
                <a:gd name="T20" fmla="*/ 40 w 44"/>
                <a:gd name="T21" fmla="*/ 68 h 86"/>
                <a:gd name="T22" fmla="*/ 40 w 44"/>
                <a:gd name="T23" fmla="*/ 83 h 86"/>
                <a:gd name="T24" fmla="*/ 33 w 44"/>
                <a:gd name="T2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86">
                  <a:moveTo>
                    <a:pt x="33" y="86"/>
                  </a:moveTo>
                  <a:cubicBezTo>
                    <a:pt x="30" y="86"/>
                    <a:pt x="27" y="85"/>
                    <a:pt x="25" y="83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1" y="60"/>
                    <a:pt x="0" y="57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4" y="72"/>
                    <a:pt x="44" y="79"/>
                    <a:pt x="40" y="83"/>
                  </a:cubicBezTo>
                  <a:cubicBezTo>
                    <a:pt x="38" y="85"/>
                    <a:pt x="35" y="86"/>
                    <a:pt x="33" y="8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44"/>
            <p:cNvSpPr>
              <a:spLocks noEditPoints="1"/>
            </p:cNvSpPr>
            <p:nvPr/>
          </p:nvSpPr>
          <p:spPr bwMode="auto">
            <a:xfrm>
              <a:off x="4480249" y="1481310"/>
              <a:ext cx="299058" cy="299052"/>
            </a:xfrm>
            <a:custGeom>
              <a:avLst/>
              <a:gdLst>
                <a:gd name="T0" fmla="*/ 84 w 168"/>
                <a:gd name="T1" fmla="*/ 0 h 168"/>
                <a:gd name="T2" fmla="*/ 0 w 168"/>
                <a:gd name="T3" fmla="*/ 84 h 168"/>
                <a:gd name="T4" fmla="*/ 6 w 168"/>
                <a:gd name="T5" fmla="*/ 114 h 168"/>
                <a:gd name="T6" fmla="*/ 9 w 168"/>
                <a:gd name="T7" fmla="*/ 121 h 168"/>
                <a:gd name="T8" fmla="*/ 38 w 168"/>
                <a:gd name="T9" fmla="*/ 154 h 168"/>
                <a:gd name="T10" fmla="*/ 44 w 168"/>
                <a:gd name="T11" fmla="*/ 158 h 168"/>
                <a:gd name="T12" fmla="*/ 84 w 168"/>
                <a:gd name="T13" fmla="*/ 168 h 168"/>
                <a:gd name="T14" fmla="*/ 124 w 168"/>
                <a:gd name="T15" fmla="*/ 158 h 168"/>
                <a:gd name="T16" fmla="*/ 130 w 168"/>
                <a:gd name="T17" fmla="*/ 154 h 168"/>
                <a:gd name="T18" fmla="*/ 159 w 168"/>
                <a:gd name="T19" fmla="*/ 121 h 168"/>
                <a:gd name="T20" fmla="*/ 162 w 168"/>
                <a:gd name="T21" fmla="*/ 114 h 168"/>
                <a:gd name="T22" fmla="*/ 168 w 168"/>
                <a:gd name="T23" fmla="*/ 84 h 168"/>
                <a:gd name="T24" fmla="*/ 84 w 168"/>
                <a:gd name="T25" fmla="*/ 0 h 168"/>
                <a:gd name="T26" fmla="*/ 49 w 168"/>
                <a:gd name="T27" fmla="*/ 147 h 168"/>
                <a:gd name="T28" fmla="*/ 18 w 168"/>
                <a:gd name="T29" fmla="*/ 112 h 168"/>
                <a:gd name="T30" fmla="*/ 30 w 168"/>
                <a:gd name="T31" fmla="*/ 108 h 168"/>
                <a:gd name="T32" fmla="*/ 54 w 168"/>
                <a:gd name="T33" fmla="*/ 132 h 168"/>
                <a:gd name="T34" fmla="*/ 49 w 168"/>
                <a:gd name="T35" fmla="*/ 147 h 168"/>
                <a:gd name="T36" fmla="*/ 119 w 168"/>
                <a:gd name="T37" fmla="*/ 147 h 168"/>
                <a:gd name="T38" fmla="*/ 114 w 168"/>
                <a:gd name="T39" fmla="*/ 132 h 168"/>
                <a:gd name="T40" fmla="*/ 138 w 168"/>
                <a:gd name="T41" fmla="*/ 108 h 168"/>
                <a:gd name="T42" fmla="*/ 150 w 168"/>
                <a:gd name="T43" fmla="*/ 112 h 168"/>
                <a:gd name="T44" fmla="*/ 119 w 168"/>
                <a:gd name="T45" fmla="*/ 147 h 168"/>
                <a:gd name="T46" fmla="*/ 153 w 168"/>
                <a:gd name="T47" fmla="*/ 106 h 168"/>
                <a:gd name="T48" fmla="*/ 138 w 168"/>
                <a:gd name="T49" fmla="*/ 102 h 168"/>
                <a:gd name="T50" fmla="*/ 108 w 168"/>
                <a:gd name="T51" fmla="*/ 132 h 168"/>
                <a:gd name="T52" fmla="*/ 114 w 168"/>
                <a:gd name="T53" fmla="*/ 149 h 168"/>
                <a:gd name="T54" fmla="*/ 84 w 168"/>
                <a:gd name="T55" fmla="*/ 156 h 168"/>
                <a:gd name="T56" fmla="*/ 54 w 168"/>
                <a:gd name="T57" fmla="*/ 149 h 168"/>
                <a:gd name="T58" fmla="*/ 60 w 168"/>
                <a:gd name="T59" fmla="*/ 132 h 168"/>
                <a:gd name="T60" fmla="*/ 30 w 168"/>
                <a:gd name="T61" fmla="*/ 102 h 168"/>
                <a:gd name="T62" fmla="*/ 15 w 168"/>
                <a:gd name="T63" fmla="*/ 106 h 168"/>
                <a:gd name="T64" fmla="*/ 12 w 168"/>
                <a:gd name="T65" fmla="*/ 84 h 168"/>
                <a:gd name="T66" fmla="*/ 84 w 168"/>
                <a:gd name="T67" fmla="*/ 12 h 168"/>
                <a:gd name="T68" fmla="*/ 156 w 168"/>
                <a:gd name="T69" fmla="*/ 84 h 168"/>
                <a:gd name="T70" fmla="*/ 153 w 168"/>
                <a:gd name="T71" fmla="*/ 10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8" h="168">
                  <a:moveTo>
                    <a:pt x="84" y="0"/>
                  </a:moveTo>
                  <a:cubicBezTo>
                    <a:pt x="38" y="0"/>
                    <a:pt x="0" y="38"/>
                    <a:pt x="0" y="84"/>
                  </a:cubicBezTo>
                  <a:cubicBezTo>
                    <a:pt x="0" y="95"/>
                    <a:pt x="2" y="105"/>
                    <a:pt x="6" y="114"/>
                  </a:cubicBezTo>
                  <a:cubicBezTo>
                    <a:pt x="7" y="117"/>
                    <a:pt x="8" y="119"/>
                    <a:pt x="9" y="121"/>
                  </a:cubicBezTo>
                  <a:cubicBezTo>
                    <a:pt x="15" y="135"/>
                    <a:pt x="26" y="146"/>
                    <a:pt x="38" y="154"/>
                  </a:cubicBezTo>
                  <a:cubicBezTo>
                    <a:pt x="40" y="156"/>
                    <a:pt x="42" y="157"/>
                    <a:pt x="44" y="158"/>
                  </a:cubicBezTo>
                  <a:cubicBezTo>
                    <a:pt x="56" y="164"/>
                    <a:pt x="70" y="168"/>
                    <a:pt x="84" y="168"/>
                  </a:cubicBezTo>
                  <a:cubicBezTo>
                    <a:pt x="98" y="168"/>
                    <a:pt x="112" y="164"/>
                    <a:pt x="124" y="158"/>
                  </a:cubicBezTo>
                  <a:cubicBezTo>
                    <a:pt x="126" y="157"/>
                    <a:pt x="128" y="156"/>
                    <a:pt x="130" y="154"/>
                  </a:cubicBezTo>
                  <a:cubicBezTo>
                    <a:pt x="142" y="146"/>
                    <a:pt x="153" y="135"/>
                    <a:pt x="159" y="121"/>
                  </a:cubicBezTo>
                  <a:cubicBezTo>
                    <a:pt x="160" y="119"/>
                    <a:pt x="161" y="117"/>
                    <a:pt x="162" y="114"/>
                  </a:cubicBezTo>
                  <a:cubicBezTo>
                    <a:pt x="166" y="105"/>
                    <a:pt x="168" y="95"/>
                    <a:pt x="168" y="84"/>
                  </a:cubicBezTo>
                  <a:cubicBezTo>
                    <a:pt x="168" y="38"/>
                    <a:pt x="130" y="0"/>
                    <a:pt x="84" y="0"/>
                  </a:cubicBezTo>
                  <a:moveTo>
                    <a:pt x="49" y="147"/>
                  </a:moveTo>
                  <a:cubicBezTo>
                    <a:pt x="35" y="139"/>
                    <a:pt x="24" y="127"/>
                    <a:pt x="18" y="112"/>
                  </a:cubicBezTo>
                  <a:cubicBezTo>
                    <a:pt x="21" y="109"/>
                    <a:pt x="25" y="108"/>
                    <a:pt x="30" y="108"/>
                  </a:cubicBezTo>
                  <a:cubicBezTo>
                    <a:pt x="43" y="108"/>
                    <a:pt x="54" y="119"/>
                    <a:pt x="54" y="132"/>
                  </a:cubicBezTo>
                  <a:cubicBezTo>
                    <a:pt x="54" y="138"/>
                    <a:pt x="52" y="143"/>
                    <a:pt x="49" y="147"/>
                  </a:cubicBezTo>
                  <a:moveTo>
                    <a:pt x="119" y="147"/>
                  </a:moveTo>
                  <a:cubicBezTo>
                    <a:pt x="116" y="143"/>
                    <a:pt x="114" y="138"/>
                    <a:pt x="114" y="132"/>
                  </a:cubicBezTo>
                  <a:cubicBezTo>
                    <a:pt x="114" y="119"/>
                    <a:pt x="125" y="108"/>
                    <a:pt x="138" y="108"/>
                  </a:cubicBezTo>
                  <a:cubicBezTo>
                    <a:pt x="143" y="108"/>
                    <a:pt x="147" y="109"/>
                    <a:pt x="150" y="112"/>
                  </a:cubicBezTo>
                  <a:cubicBezTo>
                    <a:pt x="144" y="127"/>
                    <a:pt x="133" y="139"/>
                    <a:pt x="119" y="147"/>
                  </a:cubicBezTo>
                  <a:moveTo>
                    <a:pt x="153" y="106"/>
                  </a:moveTo>
                  <a:cubicBezTo>
                    <a:pt x="148" y="103"/>
                    <a:pt x="143" y="102"/>
                    <a:pt x="138" y="102"/>
                  </a:cubicBezTo>
                  <a:cubicBezTo>
                    <a:pt x="121" y="102"/>
                    <a:pt x="108" y="115"/>
                    <a:pt x="108" y="132"/>
                  </a:cubicBezTo>
                  <a:cubicBezTo>
                    <a:pt x="108" y="139"/>
                    <a:pt x="110" y="145"/>
                    <a:pt x="114" y="149"/>
                  </a:cubicBezTo>
                  <a:cubicBezTo>
                    <a:pt x="105" y="154"/>
                    <a:pt x="95" y="156"/>
                    <a:pt x="84" y="156"/>
                  </a:cubicBezTo>
                  <a:cubicBezTo>
                    <a:pt x="73" y="156"/>
                    <a:pt x="63" y="154"/>
                    <a:pt x="54" y="149"/>
                  </a:cubicBezTo>
                  <a:cubicBezTo>
                    <a:pt x="58" y="145"/>
                    <a:pt x="60" y="139"/>
                    <a:pt x="60" y="132"/>
                  </a:cubicBezTo>
                  <a:cubicBezTo>
                    <a:pt x="60" y="115"/>
                    <a:pt x="47" y="102"/>
                    <a:pt x="30" y="102"/>
                  </a:cubicBezTo>
                  <a:cubicBezTo>
                    <a:pt x="25" y="102"/>
                    <a:pt x="20" y="103"/>
                    <a:pt x="15" y="106"/>
                  </a:cubicBezTo>
                  <a:cubicBezTo>
                    <a:pt x="13" y="99"/>
                    <a:pt x="12" y="92"/>
                    <a:pt x="12" y="84"/>
                  </a:cubicBezTo>
                  <a:cubicBezTo>
                    <a:pt x="12" y="44"/>
                    <a:pt x="44" y="12"/>
                    <a:pt x="84" y="12"/>
                  </a:cubicBezTo>
                  <a:cubicBezTo>
                    <a:pt x="124" y="12"/>
                    <a:pt x="156" y="44"/>
                    <a:pt x="156" y="84"/>
                  </a:cubicBezTo>
                  <a:cubicBezTo>
                    <a:pt x="156" y="92"/>
                    <a:pt x="155" y="99"/>
                    <a:pt x="153" y="10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4618740" y="1523458"/>
              <a:ext cx="20071" cy="220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6"/>
            <p:cNvSpPr/>
            <p:nvPr/>
          </p:nvSpPr>
          <p:spPr bwMode="auto">
            <a:xfrm>
              <a:off x="4664904" y="1535501"/>
              <a:ext cx="24085" cy="24085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4 h 14"/>
                <a:gd name="T4" fmla="*/ 4 w 14"/>
                <a:gd name="T5" fmla="*/ 12 h 14"/>
                <a:gd name="T6" fmla="*/ 12 w 14"/>
                <a:gd name="T7" fmla="*/ 10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0"/>
                    <a:pt x="3" y="1"/>
                    <a:pt x="2" y="4"/>
                  </a:cubicBezTo>
                  <a:cubicBezTo>
                    <a:pt x="0" y="7"/>
                    <a:pt x="1" y="11"/>
                    <a:pt x="4" y="12"/>
                  </a:cubicBezTo>
                  <a:cubicBezTo>
                    <a:pt x="7" y="14"/>
                    <a:pt x="11" y="13"/>
                    <a:pt x="12" y="10"/>
                  </a:cubicBezTo>
                  <a:cubicBezTo>
                    <a:pt x="14" y="7"/>
                    <a:pt x="13" y="4"/>
                    <a:pt x="10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7"/>
            <p:cNvSpPr/>
            <p:nvPr/>
          </p:nvSpPr>
          <p:spPr bwMode="auto">
            <a:xfrm>
              <a:off x="4701031" y="1569621"/>
              <a:ext cx="24085" cy="26092"/>
            </a:xfrm>
            <a:custGeom>
              <a:avLst/>
              <a:gdLst>
                <a:gd name="T0" fmla="*/ 4 w 14"/>
                <a:gd name="T1" fmla="*/ 2 h 14"/>
                <a:gd name="T2" fmla="*/ 2 w 14"/>
                <a:gd name="T3" fmla="*/ 10 h 14"/>
                <a:gd name="T4" fmla="*/ 10 w 14"/>
                <a:gd name="T5" fmla="*/ 12 h 14"/>
                <a:gd name="T6" fmla="*/ 12 w 14"/>
                <a:gd name="T7" fmla="*/ 4 h 14"/>
                <a:gd name="T8" fmla="*/ 4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4" y="2"/>
                  </a:moveTo>
                  <a:cubicBezTo>
                    <a:pt x="1" y="3"/>
                    <a:pt x="0" y="7"/>
                    <a:pt x="2" y="10"/>
                  </a:cubicBezTo>
                  <a:cubicBezTo>
                    <a:pt x="3" y="13"/>
                    <a:pt x="7" y="14"/>
                    <a:pt x="10" y="12"/>
                  </a:cubicBezTo>
                  <a:cubicBezTo>
                    <a:pt x="13" y="11"/>
                    <a:pt x="14" y="7"/>
                    <a:pt x="12" y="4"/>
                  </a:cubicBezTo>
                  <a:cubicBezTo>
                    <a:pt x="10" y="1"/>
                    <a:pt x="7" y="0"/>
                    <a:pt x="4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4715080" y="1619797"/>
              <a:ext cx="20071" cy="220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4568562" y="1535501"/>
              <a:ext cx="24085" cy="24085"/>
            </a:xfrm>
            <a:custGeom>
              <a:avLst/>
              <a:gdLst>
                <a:gd name="T0" fmla="*/ 12 w 14"/>
                <a:gd name="T1" fmla="*/ 4 h 14"/>
                <a:gd name="T2" fmla="*/ 4 w 14"/>
                <a:gd name="T3" fmla="*/ 2 h 14"/>
                <a:gd name="T4" fmla="*/ 2 w 14"/>
                <a:gd name="T5" fmla="*/ 10 h 14"/>
                <a:gd name="T6" fmla="*/ 10 w 14"/>
                <a:gd name="T7" fmla="*/ 12 h 14"/>
                <a:gd name="T8" fmla="*/ 12 w 14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2" y="4"/>
                  </a:moveTo>
                  <a:cubicBezTo>
                    <a:pt x="11" y="1"/>
                    <a:pt x="7" y="0"/>
                    <a:pt x="4" y="2"/>
                  </a:cubicBezTo>
                  <a:cubicBezTo>
                    <a:pt x="1" y="4"/>
                    <a:pt x="0" y="7"/>
                    <a:pt x="2" y="10"/>
                  </a:cubicBezTo>
                  <a:cubicBezTo>
                    <a:pt x="3" y="13"/>
                    <a:pt x="7" y="14"/>
                    <a:pt x="10" y="12"/>
                  </a:cubicBezTo>
                  <a:cubicBezTo>
                    <a:pt x="13" y="11"/>
                    <a:pt x="14" y="7"/>
                    <a:pt x="12" y="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50"/>
            <p:cNvSpPr/>
            <p:nvPr/>
          </p:nvSpPr>
          <p:spPr bwMode="auto">
            <a:xfrm>
              <a:off x="4532435" y="1569621"/>
              <a:ext cx="26093" cy="2609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4 h 14"/>
                <a:gd name="T4" fmla="*/ 4 w 14"/>
                <a:gd name="T5" fmla="*/ 12 h 14"/>
                <a:gd name="T6" fmla="*/ 12 w 14"/>
                <a:gd name="T7" fmla="*/ 10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0"/>
                    <a:pt x="4" y="1"/>
                    <a:pt x="2" y="4"/>
                  </a:cubicBezTo>
                  <a:cubicBezTo>
                    <a:pt x="0" y="7"/>
                    <a:pt x="1" y="11"/>
                    <a:pt x="4" y="12"/>
                  </a:cubicBezTo>
                  <a:cubicBezTo>
                    <a:pt x="7" y="14"/>
                    <a:pt x="11" y="13"/>
                    <a:pt x="12" y="10"/>
                  </a:cubicBezTo>
                  <a:cubicBezTo>
                    <a:pt x="14" y="7"/>
                    <a:pt x="13" y="3"/>
                    <a:pt x="10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4522399" y="1619797"/>
              <a:ext cx="22079" cy="220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52"/>
            <p:cNvSpPr/>
            <p:nvPr/>
          </p:nvSpPr>
          <p:spPr bwMode="auto">
            <a:xfrm>
              <a:off x="4588633" y="1579656"/>
              <a:ext cx="62220" cy="82289"/>
            </a:xfrm>
            <a:custGeom>
              <a:avLst/>
              <a:gdLst>
                <a:gd name="T0" fmla="*/ 24 w 35"/>
                <a:gd name="T1" fmla="*/ 23 h 47"/>
                <a:gd name="T2" fmla="*/ 0 w 35"/>
                <a:gd name="T3" fmla="*/ 0 h 47"/>
                <a:gd name="T4" fmla="*/ 12 w 35"/>
                <a:gd name="T5" fmla="*/ 31 h 47"/>
                <a:gd name="T6" fmla="*/ 11 w 35"/>
                <a:gd name="T7" fmla="*/ 35 h 47"/>
                <a:gd name="T8" fmla="*/ 23 w 35"/>
                <a:gd name="T9" fmla="*/ 47 h 47"/>
                <a:gd name="T10" fmla="*/ 29 w 35"/>
                <a:gd name="T11" fmla="*/ 45 h 47"/>
                <a:gd name="T12" fmla="*/ 30 w 35"/>
                <a:gd name="T13" fmla="*/ 45 h 47"/>
                <a:gd name="T14" fmla="*/ 30 w 35"/>
                <a:gd name="T15" fmla="*/ 45 h 47"/>
                <a:gd name="T16" fmla="*/ 35 w 35"/>
                <a:gd name="T17" fmla="*/ 35 h 47"/>
                <a:gd name="T18" fmla="*/ 24 w 35"/>
                <a:gd name="T19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47">
                  <a:moveTo>
                    <a:pt x="24" y="23"/>
                  </a:moveTo>
                  <a:cubicBezTo>
                    <a:pt x="14" y="11"/>
                    <a:pt x="0" y="0"/>
                    <a:pt x="0" y="0"/>
                  </a:cubicBezTo>
                  <a:cubicBezTo>
                    <a:pt x="0" y="0"/>
                    <a:pt x="5" y="18"/>
                    <a:pt x="12" y="31"/>
                  </a:cubicBezTo>
                  <a:cubicBezTo>
                    <a:pt x="11" y="33"/>
                    <a:pt x="11" y="34"/>
                    <a:pt x="11" y="35"/>
                  </a:cubicBezTo>
                  <a:cubicBezTo>
                    <a:pt x="11" y="42"/>
                    <a:pt x="16" y="47"/>
                    <a:pt x="23" y="47"/>
                  </a:cubicBezTo>
                  <a:cubicBezTo>
                    <a:pt x="25" y="47"/>
                    <a:pt x="27" y="46"/>
                    <a:pt x="29" y="45"/>
                  </a:cubicBezTo>
                  <a:cubicBezTo>
                    <a:pt x="29" y="45"/>
                    <a:pt x="30" y="45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3" y="43"/>
                    <a:pt x="35" y="39"/>
                    <a:pt x="35" y="35"/>
                  </a:cubicBezTo>
                  <a:cubicBezTo>
                    <a:pt x="35" y="29"/>
                    <a:pt x="30" y="24"/>
                    <a:pt x="24" y="2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53"/>
            <p:cNvSpPr>
              <a:spLocks noEditPoints="1"/>
            </p:cNvSpPr>
            <p:nvPr/>
          </p:nvSpPr>
          <p:spPr bwMode="auto">
            <a:xfrm>
              <a:off x="4980019" y="1469268"/>
              <a:ext cx="323143" cy="323137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54"/>
            <p:cNvSpPr>
              <a:spLocks noEditPoints="1"/>
            </p:cNvSpPr>
            <p:nvPr/>
          </p:nvSpPr>
          <p:spPr bwMode="auto">
            <a:xfrm>
              <a:off x="5070338" y="1559586"/>
              <a:ext cx="142504" cy="142501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55"/>
            <p:cNvSpPr>
              <a:spLocks noEditPoints="1"/>
            </p:cNvSpPr>
            <p:nvPr/>
          </p:nvSpPr>
          <p:spPr bwMode="auto">
            <a:xfrm>
              <a:off x="5511135" y="1509409"/>
              <a:ext cx="254902" cy="256904"/>
            </a:xfrm>
            <a:custGeom>
              <a:avLst/>
              <a:gdLst>
                <a:gd name="T0" fmla="*/ 72 w 144"/>
                <a:gd name="T1" fmla="*/ 0 h 144"/>
                <a:gd name="T2" fmla="*/ 0 w 144"/>
                <a:gd name="T3" fmla="*/ 72 h 144"/>
                <a:gd name="T4" fmla="*/ 72 w 144"/>
                <a:gd name="T5" fmla="*/ 144 h 144"/>
                <a:gd name="T6" fmla="*/ 144 w 144"/>
                <a:gd name="T7" fmla="*/ 72 h 144"/>
                <a:gd name="T8" fmla="*/ 72 w 144"/>
                <a:gd name="T9" fmla="*/ 0 h 144"/>
                <a:gd name="T10" fmla="*/ 79 w 144"/>
                <a:gd name="T11" fmla="*/ 129 h 144"/>
                <a:gd name="T12" fmla="*/ 79 w 144"/>
                <a:gd name="T13" fmla="*/ 108 h 144"/>
                <a:gd name="T14" fmla="*/ 65 w 144"/>
                <a:gd name="T15" fmla="*/ 108 h 144"/>
                <a:gd name="T16" fmla="*/ 65 w 144"/>
                <a:gd name="T17" fmla="*/ 129 h 144"/>
                <a:gd name="T18" fmla="*/ 15 w 144"/>
                <a:gd name="T19" fmla="*/ 79 h 144"/>
                <a:gd name="T20" fmla="*/ 36 w 144"/>
                <a:gd name="T21" fmla="*/ 79 h 144"/>
                <a:gd name="T22" fmla="*/ 36 w 144"/>
                <a:gd name="T23" fmla="*/ 65 h 144"/>
                <a:gd name="T24" fmla="*/ 15 w 144"/>
                <a:gd name="T25" fmla="*/ 65 h 144"/>
                <a:gd name="T26" fmla="*/ 65 w 144"/>
                <a:gd name="T27" fmla="*/ 15 h 144"/>
                <a:gd name="T28" fmla="*/ 65 w 144"/>
                <a:gd name="T29" fmla="*/ 36 h 144"/>
                <a:gd name="T30" fmla="*/ 79 w 144"/>
                <a:gd name="T31" fmla="*/ 36 h 144"/>
                <a:gd name="T32" fmla="*/ 79 w 144"/>
                <a:gd name="T33" fmla="*/ 15 h 144"/>
                <a:gd name="T34" fmla="*/ 129 w 144"/>
                <a:gd name="T35" fmla="*/ 65 h 144"/>
                <a:gd name="T36" fmla="*/ 108 w 144"/>
                <a:gd name="T37" fmla="*/ 65 h 144"/>
                <a:gd name="T38" fmla="*/ 108 w 144"/>
                <a:gd name="T39" fmla="*/ 79 h 144"/>
                <a:gd name="T40" fmla="*/ 129 w 144"/>
                <a:gd name="T41" fmla="*/ 79 h 144"/>
                <a:gd name="T42" fmla="*/ 79 w 144"/>
                <a:gd name="T43" fmla="*/ 12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2" y="144"/>
                    <a:pt x="144" y="112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moveTo>
                    <a:pt x="79" y="129"/>
                  </a:moveTo>
                  <a:cubicBezTo>
                    <a:pt x="79" y="108"/>
                    <a:pt x="79" y="108"/>
                    <a:pt x="79" y="108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39" y="126"/>
                    <a:pt x="18" y="105"/>
                    <a:pt x="15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8" y="39"/>
                    <a:pt x="39" y="18"/>
                    <a:pt x="65" y="15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79" y="36"/>
                    <a:pt x="79" y="36"/>
                    <a:pt x="79" y="36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105" y="18"/>
                    <a:pt x="126" y="39"/>
                    <a:pt x="129" y="65"/>
                  </a:cubicBezTo>
                  <a:cubicBezTo>
                    <a:pt x="108" y="65"/>
                    <a:pt x="108" y="65"/>
                    <a:pt x="108" y="65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29" y="79"/>
                    <a:pt x="129" y="79"/>
                    <a:pt x="129" y="79"/>
                  </a:cubicBezTo>
                  <a:cubicBezTo>
                    <a:pt x="126" y="105"/>
                    <a:pt x="105" y="126"/>
                    <a:pt x="79" y="12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6105238" y="1579656"/>
              <a:ext cx="48170" cy="114402"/>
            </a:xfrm>
            <a:custGeom>
              <a:avLst/>
              <a:gdLst>
                <a:gd name="T0" fmla="*/ 21 w 28"/>
                <a:gd name="T1" fmla="*/ 31 h 65"/>
                <a:gd name="T2" fmla="*/ 21 w 28"/>
                <a:gd name="T3" fmla="*/ 0 h 65"/>
                <a:gd name="T4" fmla="*/ 7 w 28"/>
                <a:gd name="T5" fmla="*/ 0 h 65"/>
                <a:gd name="T6" fmla="*/ 7 w 28"/>
                <a:gd name="T7" fmla="*/ 31 h 65"/>
                <a:gd name="T8" fmla="*/ 0 w 28"/>
                <a:gd name="T9" fmla="*/ 43 h 65"/>
                <a:gd name="T10" fmla="*/ 7 w 28"/>
                <a:gd name="T11" fmla="*/ 56 h 65"/>
                <a:gd name="T12" fmla="*/ 7 w 28"/>
                <a:gd name="T13" fmla="*/ 65 h 65"/>
                <a:gd name="T14" fmla="*/ 21 w 28"/>
                <a:gd name="T15" fmla="*/ 65 h 65"/>
                <a:gd name="T16" fmla="*/ 21 w 28"/>
                <a:gd name="T17" fmla="*/ 56 h 65"/>
                <a:gd name="T18" fmla="*/ 28 w 28"/>
                <a:gd name="T19" fmla="*/ 43 h 65"/>
                <a:gd name="T20" fmla="*/ 21 w 28"/>
                <a:gd name="T21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65">
                  <a:moveTo>
                    <a:pt x="21" y="31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3" y="33"/>
                    <a:pt x="0" y="38"/>
                    <a:pt x="0" y="43"/>
                  </a:cubicBezTo>
                  <a:cubicBezTo>
                    <a:pt x="0" y="49"/>
                    <a:pt x="3" y="53"/>
                    <a:pt x="7" y="56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5" y="53"/>
                    <a:pt x="28" y="49"/>
                    <a:pt x="28" y="43"/>
                  </a:cubicBezTo>
                  <a:cubicBezTo>
                    <a:pt x="28" y="38"/>
                    <a:pt x="25" y="33"/>
                    <a:pt x="21" y="3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57"/>
            <p:cNvSpPr>
              <a:spLocks noEditPoints="1"/>
            </p:cNvSpPr>
            <p:nvPr/>
          </p:nvSpPr>
          <p:spPr bwMode="auto">
            <a:xfrm>
              <a:off x="5988826" y="1463247"/>
              <a:ext cx="280995" cy="335178"/>
            </a:xfrm>
            <a:custGeom>
              <a:avLst/>
              <a:gdLst>
                <a:gd name="T0" fmla="*/ 142 w 158"/>
                <a:gd name="T1" fmla="*/ 61 h 188"/>
                <a:gd name="T2" fmla="*/ 158 w 158"/>
                <a:gd name="T3" fmla="*/ 45 h 188"/>
                <a:gd name="T4" fmla="*/ 143 w 158"/>
                <a:gd name="T5" fmla="*/ 30 h 188"/>
                <a:gd name="T6" fmla="*/ 127 w 158"/>
                <a:gd name="T7" fmla="*/ 45 h 188"/>
                <a:gd name="T8" fmla="*/ 86 w 158"/>
                <a:gd name="T9" fmla="*/ 30 h 188"/>
                <a:gd name="T10" fmla="*/ 86 w 158"/>
                <a:gd name="T11" fmla="*/ 15 h 188"/>
                <a:gd name="T12" fmla="*/ 93 w 158"/>
                <a:gd name="T13" fmla="*/ 15 h 188"/>
                <a:gd name="T14" fmla="*/ 93 w 158"/>
                <a:gd name="T15" fmla="*/ 0 h 188"/>
                <a:gd name="T16" fmla="*/ 65 w 158"/>
                <a:gd name="T17" fmla="*/ 0 h 188"/>
                <a:gd name="T18" fmla="*/ 65 w 158"/>
                <a:gd name="T19" fmla="*/ 15 h 188"/>
                <a:gd name="T20" fmla="*/ 72 w 158"/>
                <a:gd name="T21" fmla="*/ 15 h 188"/>
                <a:gd name="T22" fmla="*/ 72 w 158"/>
                <a:gd name="T23" fmla="*/ 30 h 188"/>
                <a:gd name="T24" fmla="*/ 0 w 158"/>
                <a:gd name="T25" fmla="*/ 108 h 188"/>
                <a:gd name="T26" fmla="*/ 79 w 158"/>
                <a:gd name="T27" fmla="*/ 188 h 188"/>
                <a:gd name="T28" fmla="*/ 158 w 158"/>
                <a:gd name="T29" fmla="*/ 108 h 188"/>
                <a:gd name="T30" fmla="*/ 142 w 158"/>
                <a:gd name="T31" fmla="*/ 61 h 188"/>
                <a:gd name="T32" fmla="*/ 79 w 158"/>
                <a:gd name="T33" fmla="*/ 173 h 188"/>
                <a:gd name="T34" fmla="*/ 14 w 158"/>
                <a:gd name="T35" fmla="*/ 108 h 188"/>
                <a:gd name="T36" fmla="*/ 79 w 158"/>
                <a:gd name="T37" fmla="*/ 44 h 188"/>
                <a:gd name="T38" fmla="*/ 144 w 158"/>
                <a:gd name="T39" fmla="*/ 108 h 188"/>
                <a:gd name="T40" fmla="*/ 79 w 158"/>
                <a:gd name="T41" fmla="*/ 17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8" h="188">
                  <a:moveTo>
                    <a:pt x="142" y="61"/>
                  </a:moveTo>
                  <a:cubicBezTo>
                    <a:pt x="158" y="45"/>
                    <a:pt x="158" y="45"/>
                    <a:pt x="158" y="45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27" y="45"/>
                    <a:pt x="127" y="45"/>
                    <a:pt x="127" y="45"/>
                  </a:cubicBezTo>
                  <a:cubicBezTo>
                    <a:pt x="115" y="37"/>
                    <a:pt x="101" y="31"/>
                    <a:pt x="86" y="30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31" y="33"/>
                    <a:pt x="0" y="67"/>
                    <a:pt x="0" y="108"/>
                  </a:cubicBezTo>
                  <a:cubicBezTo>
                    <a:pt x="0" y="152"/>
                    <a:pt x="35" y="188"/>
                    <a:pt x="79" y="188"/>
                  </a:cubicBezTo>
                  <a:cubicBezTo>
                    <a:pt x="123" y="188"/>
                    <a:pt x="158" y="152"/>
                    <a:pt x="158" y="108"/>
                  </a:cubicBezTo>
                  <a:cubicBezTo>
                    <a:pt x="158" y="90"/>
                    <a:pt x="152" y="74"/>
                    <a:pt x="142" y="61"/>
                  </a:cubicBezTo>
                  <a:moveTo>
                    <a:pt x="79" y="173"/>
                  </a:moveTo>
                  <a:cubicBezTo>
                    <a:pt x="43" y="173"/>
                    <a:pt x="14" y="144"/>
                    <a:pt x="14" y="108"/>
                  </a:cubicBezTo>
                  <a:cubicBezTo>
                    <a:pt x="14" y="73"/>
                    <a:pt x="43" y="44"/>
                    <a:pt x="79" y="44"/>
                  </a:cubicBezTo>
                  <a:cubicBezTo>
                    <a:pt x="115" y="44"/>
                    <a:pt x="144" y="73"/>
                    <a:pt x="144" y="108"/>
                  </a:cubicBezTo>
                  <a:cubicBezTo>
                    <a:pt x="144" y="144"/>
                    <a:pt x="115" y="173"/>
                    <a:pt x="79" y="17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58"/>
            <p:cNvSpPr/>
            <p:nvPr/>
          </p:nvSpPr>
          <p:spPr bwMode="auto">
            <a:xfrm>
              <a:off x="1064160" y="1965011"/>
              <a:ext cx="106376" cy="160565"/>
            </a:xfrm>
            <a:custGeom>
              <a:avLst/>
              <a:gdLst>
                <a:gd name="T0" fmla="*/ 37 w 53"/>
                <a:gd name="T1" fmla="*/ 48 h 80"/>
                <a:gd name="T2" fmla="*/ 37 w 53"/>
                <a:gd name="T3" fmla="*/ 0 h 80"/>
                <a:gd name="T4" fmla="*/ 16 w 53"/>
                <a:gd name="T5" fmla="*/ 0 h 80"/>
                <a:gd name="T6" fmla="*/ 16 w 53"/>
                <a:gd name="T7" fmla="*/ 48 h 80"/>
                <a:gd name="T8" fmla="*/ 0 w 53"/>
                <a:gd name="T9" fmla="*/ 48 h 80"/>
                <a:gd name="T10" fmla="*/ 27 w 53"/>
                <a:gd name="T11" fmla="*/ 80 h 80"/>
                <a:gd name="T12" fmla="*/ 53 w 53"/>
                <a:gd name="T13" fmla="*/ 48 h 80"/>
                <a:gd name="T14" fmla="*/ 37 w 53"/>
                <a:gd name="T15" fmla="*/ 4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80">
                  <a:moveTo>
                    <a:pt x="37" y="48"/>
                  </a:moveTo>
                  <a:lnTo>
                    <a:pt x="37" y="0"/>
                  </a:lnTo>
                  <a:lnTo>
                    <a:pt x="16" y="0"/>
                  </a:lnTo>
                  <a:lnTo>
                    <a:pt x="16" y="48"/>
                  </a:lnTo>
                  <a:lnTo>
                    <a:pt x="0" y="48"/>
                  </a:lnTo>
                  <a:lnTo>
                    <a:pt x="27" y="80"/>
                  </a:lnTo>
                  <a:lnTo>
                    <a:pt x="53" y="48"/>
                  </a:lnTo>
                  <a:lnTo>
                    <a:pt x="37" y="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989897" y="1987089"/>
              <a:ext cx="254902" cy="234826"/>
            </a:xfrm>
            <a:custGeom>
              <a:avLst/>
              <a:gdLst>
                <a:gd name="T0" fmla="*/ 99 w 127"/>
                <a:gd name="T1" fmla="*/ 0 h 117"/>
                <a:gd name="T2" fmla="*/ 85 w 127"/>
                <a:gd name="T3" fmla="*/ 0 h 117"/>
                <a:gd name="T4" fmla="*/ 85 w 127"/>
                <a:gd name="T5" fmla="*/ 10 h 117"/>
                <a:gd name="T6" fmla="*/ 92 w 127"/>
                <a:gd name="T7" fmla="*/ 10 h 117"/>
                <a:gd name="T8" fmla="*/ 116 w 127"/>
                <a:gd name="T9" fmla="*/ 63 h 117"/>
                <a:gd name="T10" fmla="*/ 88 w 127"/>
                <a:gd name="T11" fmla="*/ 63 h 117"/>
                <a:gd name="T12" fmla="*/ 77 w 127"/>
                <a:gd name="T13" fmla="*/ 79 h 117"/>
                <a:gd name="T14" fmla="*/ 50 w 127"/>
                <a:gd name="T15" fmla="*/ 79 h 117"/>
                <a:gd name="T16" fmla="*/ 40 w 127"/>
                <a:gd name="T17" fmla="*/ 63 h 117"/>
                <a:gd name="T18" fmla="*/ 12 w 127"/>
                <a:gd name="T19" fmla="*/ 63 h 117"/>
                <a:gd name="T20" fmla="*/ 35 w 127"/>
                <a:gd name="T21" fmla="*/ 10 h 117"/>
                <a:gd name="T22" fmla="*/ 43 w 127"/>
                <a:gd name="T23" fmla="*/ 10 h 117"/>
                <a:gd name="T24" fmla="*/ 43 w 127"/>
                <a:gd name="T25" fmla="*/ 0 h 117"/>
                <a:gd name="T26" fmla="*/ 28 w 127"/>
                <a:gd name="T27" fmla="*/ 0 h 117"/>
                <a:gd name="T28" fmla="*/ 0 w 127"/>
                <a:gd name="T29" fmla="*/ 63 h 117"/>
                <a:gd name="T30" fmla="*/ 0 w 127"/>
                <a:gd name="T31" fmla="*/ 117 h 117"/>
                <a:gd name="T32" fmla="*/ 127 w 127"/>
                <a:gd name="T33" fmla="*/ 117 h 117"/>
                <a:gd name="T34" fmla="*/ 127 w 127"/>
                <a:gd name="T35" fmla="*/ 63 h 117"/>
                <a:gd name="T36" fmla="*/ 99 w 127"/>
                <a:gd name="T3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117">
                  <a:moveTo>
                    <a:pt x="99" y="0"/>
                  </a:moveTo>
                  <a:lnTo>
                    <a:pt x="85" y="0"/>
                  </a:lnTo>
                  <a:lnTo>
                    <a:pt x="85" y="10"/>
                  </a:lnTo>
                  <a:lnTo>
                    <a:pt x="92" y="10"/>
                  </a:lnTo>
                  <a:lnTo>
                    <a:pt x="116" y="63"/>
                  </a:lnTo>
                  <a:lnTo>
                    <a:pt x="88" y="63"/>
                  </a:lnTo>
                  <a:lnTo>
                    <a:pt x="77" y="79"/>
                  </a:lnTo>
                  <a:lnTo>
                    <a:pt x="50" y="79"/>
                  </a:lnTo>
                  <a:lnTo>
                    <a:pt x="40" y="63"/>
                  </a:lnTo>
                  <a:lnTo>
                    <a:pt x="12" y="63"/>
                  </a:lnTo>
                  <a:lnTo>
                    <a:pt x="35" y="10"/>
                  </a:lnTo>
                  <a:lnTo>
                    <a:pt x="43" y="10"/>
                  </a:lnTo>
                  <a:lnTo>
                    <a:pt x="43" y="0"/>
                  </a:lnTo>
                  <a:lnTo>
                    <a:pt x="28" y="0"/>
                  </a:lnTo>
                  <a:lnTo>
                    <a:pt x="0" y="63"/>
                  </a:lnTo>
                  <a:lnTo>
                    <a:pt x="0" y="117"/>
                  </a:lnTo>
                  <a:lnTo>
                    <a:pt x="127" y="117"/>
                  </a:lnTo>
                  <a:lnTo>
                    <a:pt x="127" y="6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60"/>
            <p:cNvSpPr/>
            <p:nvPr/>
          </p:nvSpPr>
          <p:spPr bwMode="auto">
            <a:xfrm>
              <a:off x="1531815" y="2015187"/>
              <a:ext cx="238845" cy="98345"/>
            </a:xfrm>
            <a:custGeom>
              <a:avLst/>
              <a:gdLst>
                <a:gd name="T0" fmla="*/ 67 w 134"/>
                <a:gd name="T1" fmla="*/ 56 h 56"/>
                <a:gd name="T2" fmla="*/ 134 w 134"/>
                <a:gd name="T3" fmla="*/ 0 h 56"/>
                <a:gd name="T4" fmla="*/ 133 w 134"/>
                <a:gd name="T5" fmla="*/ 0 h 56"/>
                <a:gd name="T6" fmla="*/ 1 w 134"/>
                <a:gd name="T7" fmla="*/ 0 h 56"/>
                <a:gd name="T8" fmla="*/ 0 w 134"/>
                <a:gd name="T9" fmla="*/ 0 h 56"/>
                <a:gd name="T10" fmla="*/ 67 w 134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56">
                  <a:moveTo>
                    <a:pt x="67" y="56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3" y="0"/>
                    <a:pt x="13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lnTo>
                    <a:pt x="67" y="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1694391" y="2021209"/>
              <a:ext cx="84299" cy="154544"/>
            </a:xfrm>
            <a:custGeom>
              <a:avLst/>
              <a:gdLst>
                <a:gd name="T0" fmla="*/ 48 w 48"/>
                <a:gd name="T1" fmla="*/ 2 h 87"/>
                <a:gd name="T2" fmla="*/ 48 w 48"/>
                <a:gd name="T3" fmla="*/ 0 h 87"/>
                <a:gd name="T4" fmla="*/ 0 w 48"/>
                <a:gd name="T5" fmla="*/ 40 h 87"/>
                <a:gd name="T6" fmla="*/ 48 w 48"/>
                <a:gd name="T7" fmla="*/ 87 h 87"/>
                <a:gd name="T8" fmla="*/ 48 w 48"/>
                <a:gd name="T9" fmla="*/ 86 h 87"/>
                <a:gd name="T10" fmla="*/ 48 w 48"/>
                <a:gd name="T11" fmla="*/ 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87">
                  <a:moveTo>
                    <a:pt x="48" y="2"/>
                  </a:moveTo>
                  <a:cubicBezTo>
                    <a:pt x="48" y="1"/>
                    <a:pt x="48" y="1"/>
                    <a:pt x="48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6"/>
                  </a:cubicBezTo>
                  <a:lnTo>
                    <a:pt x="48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1523786" y="2021209"/>
              <a:ext cx="84299" cy="154544"/>
            </a:xfrm>
            <a:custGeom>
              <a:avLst/>
              <a:gdLst>
                <a:gd name="T0" fmla="*/ 0 w 48"/>
                <a:gd name="T1" fmla="*/ 0 h 87"/>
                <a:gd name="T2" fmla="*/ 0 w 48"/>
                <a:gd name="T3" fmla="*/ 2 h 87"/>
                <a:gd name="T4" fmla="*/ 0 w 48"/>
                <a:gd name="T5" fmla="*/ 86 h 87"/>
                <a:gd name="T6" fmla="*/ 0 w 48"/>
                <a:gd name="T7" fmla="*/ 87 h 87"/>
                <a:gd name="T8" fmla="*/ 48 w 48"/>
                <a:gd name="T9" fmla="*/ 40 h 87"/>
                <a:gd name="T10" fmla="*/ 0 w 48"/>
                <a:gd name="T1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87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1531815" y="2099483"/>
              <a:ext cx="238845" cy="86303"/>
            </a:xfrm>
            <a:custGeom>
              <a:avLst/>
              <a:gdLst>
                <a:gd name="T0" fmla="*/ 86 w 134"/>
                <a:gd name="T1" fmla="*/ 0 h 48"/>
                <a:gd name="T2" fmla="*/ 69 w 134"/>
                <a:gd name="T3" fmla="*/ 14 h 48"/>
                <a:gd name="T4" fmla="*/ 67 w 134"/>
                <a:gd name="T5" fmla="*/ 15 h 48"/>
                <a:gd name="T6" fmla="*/ 65 w 134"/>
                <a:gd name="T7" fmla="*/ 14 h 48"/>
                <a:gd name="T8" fmla="*/ 48 w 134"/>
                <a:gd name="T9" fmla="*/ 0 h 48"/>
                <a:gd name="T10" fmla="*/ 0 w 134"/>
                <a:gd name="T11" fmla="*/ 48 h 48"/>
                <a:gd name="T12" fmla="*/ 1 w 134"/>
                <a:gd name="T13" fmla="*/ 48 h 48"/>
                <a:gd name="T14" fmla="*/ 133 w 134"/>
                <a:gd name="T15" fmla="*/ 48 h 48"/>
                <a:gd name="T16" fmla="*/ 134 w 134"/>
                <a:gd name="T17" fmla="*/ 48 h 48"/>
                <a:gd name="T18" fmla="*/ 86 w 134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48">
                  <a:moveTo>
                    <a:pt x="86" y="0"/>
                  </a:moveTo>
                  <a:cubicBezTo>
                    <a:pt x="69" y="14"/>
                    <a:pt x="69" y="14"/>
                    <a:pt x="69" y="14"/>
                  </a:cubicBezTo>
                  <a:cubicBezTo>
                    <a:pt x="68" y="15"/>
                    <a:pt x="68" y="15"/>
                    <a:pt x="67" y="15"/>
                  </a:cubicBezTo>
                  <a:cubicBezTo>
                    <a:pt x="66" y="15"/>
                    <a:pt x="66" y="15"/>
                    <a:pt x="65" y="1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1" y="48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134" y="48"/>
                    <a:pt x="134" y="48"/>
                    <a:pt x="134" y="48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2081969" y="1985081"/>
              <a:ext cx="232823" cy="232818"/>
            </a:xfrm>
            <a:custGeom>
              <a:avLst/>
              <a:gdLst>
                <a:gd name="T0" fmla="*/ 123 w 131"/>
                <a:gd name="T1" fmla="*/ 72 h 131"/>
                <a:gd name="T2" fmla="*/ 51 w 131"/>
                <a:gd name="T3" fmla="*/ 0 h 131"/>
                <a:gd name="T4" fmla="*/ 0 w 131"/>
                <a:gd name="T5" fmla="*/ 0 h 131"/>
                <a:gd name="T6" fmla="*/ 0 w 131"/>
                <a:gd name="T7" fmla="*/ 51 h 131"/>
                <a:gd name="T8" fmla="*/ 72 w 131"/>
                <a:gd name="T9" fmla="*/ 123 h 131"/>
                <a:gd name="T10" fmla="*/ 89 w 131"/>
                <a:gd name="T11" fmla="*/ 123 h 131"/>
                <a:gd name="T12" fmla="*/ 123 w 131"/>
                <a:gd name="T13" fmla="*/ 89 h 131"/>
                <a:gd name="T14" fmla="*/ 123 w 131"/>
                <a:gd name="T15" fmla="*/ 72 h 131"/>
                <a:gd name="T16" fmla="*/ 34 w 131"/>
                <a:gd name="T17" fmla="*/ 34 h 131"/>
                <a:gd name="T18" fmla="*/ 17 w 131"/>
                <a:gd name="T19" fmla="*/ 34 h 131"/>
                <a:gd name="T20" fmla="*/ 17 w 131"/>
                <a:gd name="T21" fmla="*/ 17 h 131"/>
                <a:gd name="T22" fmla="*/ 34 w 131"/>
                <a:gd name="T23" fmla="*/ 17 h 131"/>
                <a:gd name="T24" fmla="*/ 34 w 131"/>
                <a:gd name="T25" fmla="*/ 3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31">
                  <a:moveTo>
                    <a:pt x="123" y="72"/>
                  </a:moveTo>
                  <a:cubicBezTo>
                    <a:pt x="114" y="63"/>
                    <a:pt x="51" y="0"/>
                    <a:pt x="5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72" y="123"/>
                    <a:pt x="72" y="123"/>
                    <a:pt x="72" y="123"/>
                  </a:cubicBezTo>
                  <a:cubicBezTo>
                    <a:pt x="72" y="123"/>
                    <a:pt x="80" y="131"/>
                    <a:pt x="89" y="123"/>
                  </a:cubicBezTo>
                  <a:cubicBezTo>
                    <a:pt x="123" y="89"/>
                    <a:pt x="123" y="89"/>
                    <a:pt x="123" y="89"/>
                  </a:cubicBezTo>
                  <a:cubicBezTo>
                    <a:pt x="123" y="89"/>
                    <a:pt x="131" y="80"/>
                    <a:pt x="123" y="72"/>
                  </a:cubicBezTo>
                  <a:moveTo>
                    <a:pt x="34" y="34"/>
                  </a:moveTo>
                  <a:cubicBezTo>
                    <a:pt x="29" y="38"/>
                    <a:pt x="21" y="38"/>
                    <a:pt x="17" y="34"/>
                  </a:cubicBezTo>
                  <a:cubicBezTo>
                    <a:pt x="12" y="29"/>
                    <a:pt x="12" y="21"/>
                    <a:pt x="17" y="17"/>
                  </a:cubicBezTo>
                  <a:cubicBezTo>
                    <a:pt x="21" y="12"/>
                    <a:pt x="29" y="12"/>
                    <a:pt x="34" y="17"/>
                  </a:cubicBezTo>
                  <a:cubicBezTo>
                    <a:pt x="38" y="21"/>
                    <a:pt x="38" y="29"/>
                    <a:pt x="34" y="3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Oval 65"/>
            <p:cNvSpPr>
              <a:spLocks noChangeArrowheads="1"/>
            </p:cNvSpPr>
            <p:nvPr/>
          </p:nvSpPr>
          <p:spPr bwMode="auto">
            <a:xfrm>
              <a:off x="2656001" y="2075399"/>
              <a:ext cx="42149" cy="421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66"/>
            <p:cNvSpPr>
              <a:spLocks noEditPoints="1"/>
            </p:cNvSpPr>
            <p:nvPr/>
          </p:nvSpPr>
          <p:spPr bwMode="auto">
            <a:xfrm>
              <a:off x="2549625" y="2011173"/>
              <a:ext cx="254902" cy="170599"/>
            </a:xfrm>
            <a:custGeom>
              <a:avLst/>
              <a:gdLst>
                <a:gd name="T0" fmla="*/ 72 w 144"/>
                <a:gd name="T1" fmla="*/ 0 h 96"/>
                <a:gd name="T2" fmla="*/ 0 w 144"/>
                <a:gd name="T3" fmla="*/ 48 h 96"/>
                <a:gd name="T4" fmla="*/ 72 w 144"/>
                <a:gd name="T5" fmla="*/ 96 h 96"/>
                <a:gd name="T6" fmla="*/ 144 w 144"/>
                <a:gd name="T7" fmla="*/ 48 h 96"/>
                <a:gd name="T8" fmla="*/ 72 w 144"/>
                <a:gd name="T9" fmla="*/ 0 h 96"/>
                <a:gd name="T10" fmla="*/ 72 w 144"/>
                <a:gd name="T11" fmla="*/ 78 h 96"/>
                <a:gd name="T12" fmla="*/ 42 w 144"/>
                <a:gd name="T13" fmla="*/ 48 h 96"/>
                <a:gd name="T14" fmla="*/ 72 w 144"/>
                <a:gd name="T15" fmla="*/ 18 h 96"/>
                <a:gd name="T16" fmla="*/ 102 w 144"/>
                <a:gd name="T17" fmla="*/ 48 h 96"/>
                <a:gd name="T18" fmla="*/ 72 w 144"/>
                <a:gd name="T19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96">
                  <a:moveTo>
                    <a:pt x="72" y="0"/>
                  </a:moveTo>
                  <a:cubicBezTo>
                    <a:pt x="32" y="0"/>
                    <a:pt x="0" y="48"/>
                    <a:pt x="0" y="48"/>
                  </a:cubicBezTo>
                  <a:cubicBezTo>
                    <a:pt x="0" y="48"/>
                    <a:pt x="32" y="96"/>
                    <a:pt x="72" y="96"/>
                  </a:cubicBezTo>
                  <a:cubicBezTo>
                    <a:pt x="112" y="96"/>
                    <a:pt x="144" y="48"/>
                    <a:pt x="144" y="48"/>
                  </a:cubicBezTo>
                  <a:cubicBezTo>
                    <a:pt x="144" y="48"/>
                    <a:pt x="112" y="0"/>
                    <a:pt x="72" y="0"/>
                  </a:cubicBezTo>
                  <a:moveTo>
                    <a:pt x="72" y="78"/>
                  </a:moveTo>
                  <a:cubicBezTo>
                    <a:pt x="55" y="78"/>
                    <a:pt x="42" y="65"/>
                    <a:pt x="42" y="48"/>
                  </a:cubicBezTo>
                  <a:cubicBezTo>
                    <a:pt x="42" y="31"/>
                    <a:pt x="55" y="18"/>
                    <a:pt x="72" y="18"/>
                  </a:cubicBezTo>
                  <a:cubicBezTo>
                    <a:pt x="89" y="18"/>
                    <a:pt x="102" y="31"/>
                    <a:pt x="102" y="48"/>
                  </a:cubicBezTo>
                  <a:cubicBezTo>
                    <a:pt x="102" y="65"/>
                    <a:pt x="89" y="78"/>
                    <a:pt x="72" y="7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Oval 67"/>
            <p:cNvSpPr>
              <a:spLocks noChangeArrowheads="1"/>
            </p:cNvSpPr>
            <p:nvPr/>
          </p:nvSpPr>
          <p:spPr bwMode="auto">
            <a:xfrm>
              <a:off x="3104517" y="2067371"/>
              <a:ext cx="42149" cy="441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68"/>
            <p:cNvSpPr>
              <a:spLocks noEditPoints="1"/>
            </p:cNvSpPr>
            <p:nvPr/>
          </p:nvSpPr>
          <p:spPr bwMode="auto">
            <a:xfrm>
              <a:off x="3040290" y="2005152"/>
              <a:ext cx="170604" cy="170599"/>
            </a:xfrm>
            <a:custGeom>
              <a:avLst/>
              <a:gdLst>
                <a:gd name="T0" fmla="*/ 48 w 96"/>
                <a:gd name="T1" fmla="*/ 18 h 96"/>
                <a:gd name="T2" fmla="*/ 78 w 96"/>
                <a:gd name="T3" fmla="*/ 48 h 96"/>
                <a:gd name="T4" fmla="*/ 48 w 96"/>
                <a:gd name="T5" fmla="*/ 78 h 96"/>
                <a:gd name="T6" fmla="*/ 18 w 96"/>
                <a:gd name="T7" fmla="*/ 48 h 96"/>
                <a:gd name="T8" fmla="*/ 48 w 96"/>
                <a:gd name="T9" fmla="*/ 18 h 96"/>
                <a:gd name="T10" fmla="*/ 48 w 96"/>
                <a:gd name="T11" fmla="*/ 0 h 96"/>
                <a:gd name="T12" fmla="*/ 0 w 96"/>
                <a:gd name="T13" fmla="*/ 48 h 96"/>
                <a:gd name="T14" fmla="*/ 48 w 96"/>
                <a:gd name="T15" fmla="*/ 96 h 96"/>
                <a:gd name="T16" fmla="*/ 96 w 96"/>
                <a:gd name="T17" fmla="*/ 48 h 96"/>
                <a:gd name="T18" fmla="*/ 48 w 96"/>
                <a:gd name="T1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6">
                  <a:moveTo>
                    <a:pt x="48" y="18"/>
                  </a:moveTo>
                  <a:cubicBezTo>
                    <a:pt x="65" y="18"/>
                    <a:pt x="78" y="31"/>
                    <a:pt x="78" y="48"/>
                  </a:cubicBezTo>
                  <a:cubicBezTo>
                    <a:pt x="78" y="65"/>
                    <a:pt x="65" y="78"/>
                    <a:pt x="48" y="78"/>
                  </a:cubicBezTo>
                  <a:cubicBezTo>
                    <a:pt x="31" y="78"/>
                    <a:pt x="18" y="65"/>
                    <a:pt x="18" y="48"/>
                  </a:cubicBezTo>
                  <a:cubicBezTo>
                    <a:pt x="18" y="31"/>
                    <a:pt x="31" y="18"/>
                    <a:pt x="48" y="18"/>
                  </a:cubicBezTo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75" y="96"/>
                    <a:pt x="96" y="75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69"/>
            <p:cNvSpPr>
              <a:spLocks noEditPoints="1"/>
            </p:cNvSpPr>
            <p:nvPr/>
          </p:nvSpPr>
          <p:spPr bwMode="auto">
            <a:xfrm>
              <a:off x="2976062" y="1940926"/>
              <a:ext cx="299058" cy="297044"/>
            </a:xfrm>
            <a:custGeom>
              <a:avLst/>
              <a:gdLst>
                <a:gd name="T0" fmla="*/ 84 w 168"/>
                <a:gd name="T1" fmla="*/ 18 h 168"/>
                <a:gd name="T2" fmla="*/ 150 w 168"/>
                <a:gd name="T3" fmla="*/ 84 h 168"/>
                <a:gd name="T4" fmla="*/ 84 w 168"/>
                <a:gd name="T5" fmla="*/ 150 h 168"/>
                <a:gd name="T6" fmla="*/ 18 w 168"/>
                <a:gd name="T7" fmla="*/ 84 h 168"/>
                <a:gd name="T8" fmla="*/ 84 w 168"/>
                <a:gd name="T9" fmla="*/ 18 h 168"/>
                <a:gd name="T10" fmla="*/ 84 w 168"/>
                <a:gd name="T11" fmla="*/ 0 h 168"/>
                <a:gd name="T12" fmla="*/ 0 w 168"/>
                <a:gd name="T13" fmla="*/ 84 h 168"/>
                <a:gd name="T14" fmla="*/ 84 w 168"/>
                <a:gd name="T15" fmla="*/ 168 h 168"/>
                <a:gd name="T16" fmla="*/ 168 w 168"/>
                <a:gd name="T17" fmla="*/ 84 h 168"/>
                <a:gd name="T18" fmla="*/ 84 w 168"/>
                <a:gd name="T1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84" y="18"/>
                  </a:moveTo>
                  <a:cubicBezTo>
                    <a:pt x="120" y="18"/>
                    <a:pt x="150" y="48"/>
                    <a:pt x="150" y="84"/>
                  </a:cubicBezTo>
                  <a:cubicBezTo>
                    <a:pt x="150" y="120"/>
                    <a:pt x="120" y="150"/>
                    <a:pt x="84" y="150"/>
                  </a:cubicBezTo>
                  <a:cubicBezTo>
                    <a:pt x="48" y="150"/>
                    <a:pt x="18" y="120"/>
                    <a:pt x="18" y="84"/>
                  </a:cubicBezTo>
                  <a:cubicBezTo>
                    <a:pt x="18" y="48"/>
                    <a:pt x="48" y="18"/>
                    <a:pt x="84" y="18"/>
                  </a:cubicBezTo>
                  <a:moveTo>
                    <a:pt x="84" y="0"/>
                  </a:moveTo>
                  <a:cubicBezTo>
                    <a:pt x="38" y="0"/>
                    <a:pt x="0" y="38"/>
                    <a:pt x="0" y="84"/>
                  </a:cubicBezTo>
                  <a:cubicBezTo>
                    <a:pt x="0" y="130"/>
                    <a:pt x="38" y="168"/>
                    <a:pt x="84" y="168"/>
                  </a:cubicBezTo>
                  <a:cubicBezTo>
                    <a:pt x="130" y="168"/>
                    <a:pt x="168" y="130"/>
                    <a:pt x="168" y="84"/>
                  </a:cubicBezTo>
                  <a:cubicBezTo>
                    <a:pt x="168" y="38"/>
                    <a:pt x="130" y="0"/>
                    <a:pt x="8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3505938" y="1958990"/>
              <a:ext cx="276981" cy="262924"/>
            </a:xfrm>
            <a:custGeom>
              <a:avLst/>
              <a:gdLst>
                <a:gd name="T0" fmla="*/ 69 w 138"/>
                <a:gd name="T1" fmla="*/ 0 h 131"/>
                <a:gd name="T2" fmla="*/ 86 w 138"/>
                <a:gd name="T3" fmla="*/ 48 h 131"/>
                <a:gd name="T4" fmla="*/ 138 w 138"/>
                <a:gd name="T5" fmla="*/ 49 h 131"/>
                <a:gd name="T6" fmla="*/ 96 w 138"/>
                <a:gd name="T7" fmla="*/ 81 h 131"/>
                <a:gd name="T8" fmla="*/ 111 w 138"/>
                <a:gd name="T9" fmla="*/ 131 h 131"/>
                <a:gd name="T10" fmla="*/ 69 w 138"/>
                <a:gd name="T11" fmla="*/ 101 h 131"/>
                <a:gd name="T12" fmla="*/ 26 w 138"/>
                <a:gd name="T13" fmla="*/ 131 h 131"/>
                <a:gd name="T14" fmla="*/ 41 w 138"/>
                <a:gd name="T15" fmla="*/ 81 h 131"/>
                <a:gd name="T16" fmla="*/ 0 w 138"/>
                <a:gd name="T17" fmla="*/ 49 h 131"/>
                <a:gd name="T18" fmla="*/ 52 w 138"/>
                <a:gd name="T19" fmla="*/ 48 h 131"/>
                <a:gd name="T20" fmla="*/ 69 w 138"/>
                <a:gd name="T2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31">
                  <a:moveTo>
                    <a:pt x="69" y="0"/>
                  </a:moveTo>
                  <a:lnTo>
                    <a:pt x="86" y="48"/>
                  </a:lnTo>
                  <a:lnTo>
                    <a:pt x="138" y="49"/>
                  </a:lnTo>
                  <a:lnTo>
                    <a:pt x="96" y="81"/>
                  </a:lnTo>
                  <a:lnTo>
                    <a:pt x="111" y="131"/>
                  </a:lnTo>
                  <a:lnTo>
                    <a:pt x="69" y="101"/>
                  </a:lnTo>
                  <a:lnTo>
                    <a:pt x="26" y="131"/>
                  </a:lnTo>
                  <a:lnTo>
                    <a:pt x="41" y="81"/>
                  </a:lnTo>
                  <a:lnTo>
                    <a:pt x="0" y="49"/>
                  </a:lnTo>
                  <a:lnTo>
                    <a:pt x="52" y="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Oval 71"/>
            <p:cNvSpPr>
              <a:spLocks noChangeArrowheads="1"/>
            </p:cNvSpPr>
            <p:nvPr/>
          </p:nvSpPr>
          <p:spPr bwMode="auto">
            <a:xfrm>
              <a:off x="4113983" y="2135611"/>
              <a:ext cx="50178" cy="501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72"/>
            <p:cNvSpPr>
              <a:spLocks noEditPoints="1"/>
            </p:cNvSpPr>
            <p:nvPr/>
          </p:nvSpPr>
          <p:spPr bwMode="auto">
            <a:xfrm>
              <a:off x="4053770" y="1946947"/>
              <a:ext cx="170604" cy="299052"/>
            </a:xfrm>
            <a:custGeom>
              <a:avLst/>
              <a:gdLst>
                <a:gd name="T0" fmla="*/ 84 w 96"/>
                <a:gd name="T1" fmla="*/ 0 h 168"/>
                <a:gd name="T2" fmla="*/ 12 w 96"/>
                <a:gd name="T3" fmla="*/ 0 h 168"/>
                <a:gd name="T4" fmla="*/ 0 w 96"/>
                <a:gd name="T5" fmla="*/ 12 h 168"/>
                <a:gd name="T6" fmla="*/ 0 w 96"/>
                <a:gd name="T7" fmla="*/ 156 h 168"/>
                <a:gd name="T8" fmla="*/ 12 w 96"/>
                <a:gd name="T9" fmla="*/ 168 h 168"/>
                <a:gd name="T10" fmla="*/ 84 w 96"/>
                <a:gd name="T11" fmla="*/ 168 h 168"/>
                <a:gd name="T12" fmla="*/ 96 w 96"/>
                <a:gd name="T13" fmla="*/ 156 h 168"/>
                <a:gd name="T14" fmla="*/ 96 w 96"/>
                <a:gd name="T15" fmla="*/ 12 h 168"/>
                <a:gd name="T16" fmla="*/ 84 w 96"/>
                <a:gd name="T17" fmla="*/ 0 h 168"/>
                <a:gd name="T18" fmla="*/ 48 w 96"/>
                <a:gd name="T19" fmla="*/ 156 h 168"/>
                <a:gd name="T20" fmla="*/ 12 w 96"/>
                <a:gd name="T21" fmla="*/ 120 h 168"/>
                <a:gd name="T22" fmla="*/ 48 w 96"/>
                <a:gd name="T23" fmla="*/ 84 h 168"/>
                <a:gd name="T24" fmla="*/ 84 w 96"/>
                <a:gd name="T25" fmla="*/ 120 h 168"/>
                <a:gd name="T26" fmla="*/ 48 w 96"/>
                <a:gd name="T27" fmla="*/ 156 h 168"/>
                <a:gd name="T28" fmla="*/ 84 w 96"/>
                <a:gd name="T29" fmla="*/ 64 h 168"/>
                <a:gd name="T30" fmla="*/ 76 w 96"/>
                <a:gd name="T31" fmla="*/ 72 h 168"/>
                <a:gd name="T32" fmla="*/ 20 w 96"/>
                <a:gd name="T33" fmla="*/ 72 h 168"/>
                <a:gd name="T34" fmla="*/ 12 w 96"/>
                <a:gd name="T35" fmla="*/ 64 h 168"/>
                <a:gd name="T36" fmla="*/ 12 w 96"/>
                <a:gd name="T37" fmla="*/ 20 h 168"/>
                <a:gd name="T38" fmla="*/ 20 w 96"/>
                <a:gd name="T39" fmla="*/ 12 h 168"/>
                <a:gd name="T40" fmla="*/ 76 w 96"/>
                <a:gd name="T41" fmla="*/ 12 h 168"/>
                <a:gd name="T42" fmla="*/ 84 w 96"/>
                <a:gd name="T43" fmla="*/ 20 h 168"/>
                <a:gd name="T44" fmla="*/ 84 w 96"/>
                <a:gd name="T45" fmla="*/ 6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168">
                  <a:moveTo>
                    <a:pt x="84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84" y="168"/>
                    <a:pt x="84" y="168"/>
                    <a:pt x="84" y="168"/>
                  </a:cubicBezTo>
                  <a:cubicBezTo>
                    <a:pt x="91" y="168"/>
                    <a:pt x="96" y="163"/>
                    <a:pt x="96" y="156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5"/>
                    <a:pt x="91" y="0"/>
                    <a:pt x="84" y="0"/>
                  </a:cubicBezTo>
                  <a:moveTo>
                    <a:pt x="48" y="156"/>
                  </a:moveTo>
                  <a:cubicBezTo>
                    <a:pt x="28" y="156"/>
                    <a:pt x="12" y="140"/>
                    <a:pt x="12" y="120"/>
                  </a:cubicBezTo>
                  <a:cubicBezTo>
                    <a:pt x="12" y="100"/>
                    <a:pt x="28" y="84"/>
                    <a:pt x="48" y="84"/>
                  </a:cubicBezTo>
                  <a:cubicBezTo>
                    <a:pt x="68" y="84"/>
                    <a:pt x="84" y="100"/>
                    <a:pt x="84" y="120"/>
                  </a:cubicBezTo>
                  <a:cubicBezTo>
                    <a:pt x="84" y="140"/>
                    <a:pt x="68" y="156"/>
                    <a:pt x="48" y="156"/>
                  </a:cubicBezTo>
                  <a:moveTo>
                    <a:pt x="84" y="64"/>
                  </a:moveTo>
                  <a:cubicBezTo>
                    <a:pt x="84" y="68"/>
                    <a:pt x="80" y="72"/>
                    <a:pt x="76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16" y="72"/>
                    <a:pt x="12" y="68"/>
                    <a:pt x="12" y="6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80" y="12"/>
                    <a:pt x="84" y="16"/>
                    <a:pt x="84" y="20"/>
                  </a:cubicBezTo>
                  <a:lnTo>
                    <a:pt x="84" y="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73"/>
            <p:cNvSpPr>
              <a:spLocks noEditPoints="1"/>
            </p:cNvSpPr>
            <p:nvPr/>
          </p:nvSpPr>
          <p:spPr bwMode="auto">
            <a:xfrm>
              <a:off x="4551532" y="1936912"/>
              <a:ext cx="170604" cy="319123"/>
            </a:xfrm>
            <a:custGeom>
              <a:avLst/>
              <a:gdLst>
                <a:gd name="T0" fmla="*/ 81 w 96"/>
                <a:gd name="T1" fmla="*/ 0 h 180"/>
                <a:gd name="T2" fmla="*/ 15 w 96"/>
                <a:gd name="T3" fmla="*/ 0 h 180"/>
                <a:gd name="T4" fmla="*/ 0 w 96"/>
                <a:gd name="T5" fmla="*/ 15 h 180"/>
                <a:gd name="T6" fmla="*/ 0 w 96"/>
                <a:gd name="T7" fmla="*/ 165 h 180"/>
                <a:gd name="T8" fmla="*/ 15 w 96"/>
                <a:gd name="T9" fmla="*/ 180 h 180"/>
                <a:gd name="T10" fmla="*/ 81 w 96"/>
                <a:gd name="T11" fmla="*/ 180 h 180"/>
                <a:gd name="T12" fmla="*/ 96 w 96"/>
                <a:gd name="T13" fmla="*/ 165 h 180"/>
                <a:gd name="T14" fmla="*/ 96 w 96"/>
                <a:gd name="T15" fmla="*/ 15 h 180"/>
                <a:gd name="T16" fmla="*/ 81 w 96"/>
                <a:gd name="T17" fmla="*/ 0 h 180"/>
                <a:gd name="T18" fmla="*/ 39 w 96"/>
                <a:gd name="T19" fmla="*/ 12 h 180"/>
                <a:gd name="T20" fmla="*/ 57 w 96"/>
                <a:gd name="T21" fmla="*/ 12 h 180"/>
                <a:gd name="T22" fmla="*/ 60 w 96"/>
                <a:gd name="T23" fmla="*/ 15 h 180"/>
                <a:gd name="T24" fmla="*/ 57 w 96"/>
                <a:gd name="T25" fmla="*/ 18 h 180"/>
                <a:gd name="T26" fmla="*/ 39 w 96"/>
                <a:gd name="T27" fmla="*/ 18 h 180"/>
                <a:gd name="T28" fmla="*/ 36 w 96"/>
                <a:gd name="T29" fmla="*/ 15 h 180"/>
                <a:gd name="T30" fmla="*/ 39 w 96"/>
                <a:gd name="T31" fmla="*/ 12 h 180"/>
                <a:gd name="T32" fmla="*/ 48 w 96"/>
                <a:gd name="T33" fmla="*/ 174 h 180"/>
                <a:gd name="T34" fmla="*/ 39 w 96"/>
                <a:gd name="T35" fmla="*/ 165 h 180"/>
                <a:gd name="T36" fmla="*/ 48 w 96"/>
                <a:gd name="T37" fmla="*/ 156 h 180"/>
                <a:gd name="T38" fmla="*/ 57 w 96"/>
                <a:gd name="T39" fmla="*/ 165 h 180"/>
                <a:gd name="T40" fmla="*/ 48 w 96"/>
                <a:gd name="T41" fmla="*/ 174 h 180"/>
                <a:gd name="T42" fmla="*/ 90 w 96"/>
                <a:gd name="T43" fmla="*/ 150 h 180"/>
                <a:gd name="T44" fmla="*/ 6 w 96"/>
                <a:gd name="T45" fmla="*/ 150 h 180"/>
                <a:gd name="T46" fmla="*/ 6 w 96"/>
                <a:gd name="T47" fmla="*/ 30 h 180"/>
                <a:gd name="T48" fmla="*/ 90 w 96"/>
                <a:gd name="T49" fmla="*/ 30 h 180"/>
                <a:gd name="T50" fmla="*/ 90 w 96"/>
                <a:gd name="T51" fmla="*/ 15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180">
                  <a:moveTo>
                    <a:pt x="81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73"/>
                    <a:pt x="7" y="180"/>
                    <a:pt x="15" y="180"/>
                  </a:cubicBezTo>
                  <a:cubicBezTo>
                    <a:pt x="81" y="180"/>
                    <a:pt x="81" y="180"/>
                    <a:pt x="81" y="180"/>
                  </a:cubicBezTo>
                  <a:cubicBezTo>
                    <a:pt x="89" y="180"/>
                    <a:pt x="96" y="173"/>
                    <a:pt x="96" y="165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6" y="7"/>
                    <a:pt x="89" y="0"/>
                    <a:pt x="81" y="0"/>
                  </a:cubicBezTo>
                  <a:moveTo>
                    <a:pt x="39" y="12"/>
                  </a:moveTo>
                  <a:cubicBezTo>
                    <a:pt x="57" y="12"/>
                    <a:pt x="57" y="12"/>
                    <a:pt x="57" y="12"/>
                  </a:cubicBezTo>
                  <a:cubicBezTo>
                    <a:pt x="59" y="12"/>
                    <a:pt x="60" y="13"/>
                    <a:pt x="60" y="15"/>
                  </a:cubicBezTo>
                  <a:cubicBezTo>
                    <a:pt x="60" y="17"/>
                    <a:pt x="59" y="18"/>
                    <a:pt x="5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7" y="18"/>
                    <a:pt x="36" y="17"/>
                    <a:pt x="36" y="15"/>
                  </a:cubicBezTo>
                  <a:cubicBezTo>
                    <a:pt x="36" y="13"/>
                    <a:pt x="37" y="12"/>
                    <a:pt x="39" y="12"/>
                  </a:cubicBezTo>
                  <a:moveTo>
                    <a:pt x="48" y="174"/>
                  </a:moveTo>
                  <a:cubicBezTo>
                    <a:pt x="43" y="174"/>
                    <a:pt x="39" y="170"/>
                    <a:pt x="39" y="165"/>
                  </a:cubicBezTo>
                  <a:cubicBezTo>
                    <a:pt x="39" y="160"/>
                    <a:pt x="43" y="156"/>
                    <a:pt x="48" y="156"/>
                  </a:cubicBezTo>
                  <a:cubicBezTo>
                    <a:pt x="53" y="156"/>
                    <a:pt x="57" y="160"/>
                    <a:pt x="57" y="165"/>
                  </a:cubicBezTo>
                  <a:cubicBezTo>
                    <a:pt x="57" y="170"/>
                    <a:pt x="53" y="174"/>
                    <a:pt x="48" y="174"/>
                  </a:cubicBezTo>
                  <a:moveTo>
                    <a:pt x="90" y="150"/>
                  </a:moveTo>
                  <a:cubicBezTo>
                    <a:pt x="6" y="150"/>
                    <a:pt x="6" y="150"/>
                    <a:pt x="6" y="15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90" y="30"/>
                    <a:pt x="90" y="30"/>
                    <a:pt x="90" y="30"/>
                  </a:cubicBezTo>
                  <a:lnTo>
                    <a:pt x="90" y="1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1028032" y="2512937"/>
              <a:ext cx="192682" cy="963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Rectangle 75"/>
            <p:cNvSpPr>
              <a:spLocks noChangeArrowheads="1"/>
            </p:cNvSpPr>
            <p:nvPr/>
          </p:nvSpPr>
          <p:spPr bwMode="auto">
            <a:xfrm>
              <a:off x="1028032" y="2512937"/>
              <a:ext cx="192682" cy="963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Rectangle 76"/>
            <p:cNvSpPr>
              <a:spLocks noChangeArrowheads="1"/>
            </p:cNvSpPr>
            <p:nvPr/>
          </p:nvSpPr>
          <p:spPr bwMode="auto">
            <a:xfrm>
              <a:off x="1028032" y="2512937"/>
              <a:ext cx="192682" cy="963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Rectangle 77"/>
            <p:cNvSpPr>
              <a:spLocks noChangeArrowheads="1"/>
            </p:cNvSpPr>
            <p:nvPr/>
          </p:nvSpPr>
          <p:spPr bwMode="auto">
            <a:xfrm>
              <a:off x="1028032" y="2512937"/>
              <a:ext cx="192682" cy="963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78"/>
            <p:cNvSpPr>
              <a:spLocks noEditPoints="1"/>
            </p:cNvSpPr>
            <p:nvPr/>
          </p:nvSpPr>
          <p:spPr bwMode="auto">
            <a:xfrm>
              <a:off x="997925" y="2480825"/>
              <a:ext cx="254902" cy="212748"/>
            </a:xfrm>
            <a:custGeom>
              <a:avLst/>
              <a:gdLst>
                <a:gd name="T0" fmla="*/ 132 w 144"/>
                <a:gd name="T1" fmla="*/ 0 h 120"/>
                <a:gd name="T2" fmla="*/ 12 w 144"/>
                <a:gd name="T3" fmla="*/ 0 h 120"/>
                <a:gd name="T4" fmla="*/ 0 w 144"/>
                <a:gd name="T5" fmla="*/ 12 h 120"/>
                <a:gd name="T6" fmla="*/ 0 w 144"/>
                <a:gd name="T7" fmla="*/ 78 h 120"/>
                <a:gd name="T8" fmla="*/ 12 w 144"/>
                <a:gd name="T9" fmla="*/ 90 h 120"/>
                <a:gd name="T10" fmla="*/ 60 w 144"/>
                <a:gd name="T11" fmla="*/ 90 h 120"/>
                <a:gd name="T12" fmla="*/ 60 w 144"/>
                <a:gd name="T13" fmla="*/ 114 h 120"/>
                <a:gd name="T14" fmla="*/ 54 w 144"/>
                <a:gd name="T15" fmla="*/ 114 h 120"/>
                <a:gd name="T16" fmla="*/ 48 w 144"/>
                <a:gd name="T17" fmla="*/ 120 h 120"/>
                <a:gd name="T18" fmla="*/ 96 w 144"/>
                <a:gd name="T19" fmla="*/ 120 h 120"/>
                <a:gd name="T20" fmla="*/ 90 w 144"/>
                <a:gd name="T21" fmla="*/ 114 h 120"/>
                <a:gd name="T22" fmla="*/ 84 w 144"/>
                <a:gd name="T23" fmla="*/ 114 h 120"/>
                <a:gd name="T24" fmla="*/ 84 w 144"/>
                <a:gd name="T25" fmla="*/ 90 h 120"/>
                <a:gd name="T26" fmla="*/ 132 w 144"/>
                <a:gd name="T27" fmla="*/ 90 h 120"/>
                <a:gd name="T28" fmla="*/ 144 w 144"/>
                <a:gd name="T29" fmla="*/ 78 h 120"/>
                <a:gd name="T30" fmla="*/ 144 w 144"/>
                <a:gd name="T31" fmla="*/ 12 h 120"/>
                <a:gd name="T32" fmla="*/ 132 w 144"/>
                <a:gd name="T33" fmla="*/ 0 h 120"/>
                <a:gd name="T34" fmla="*/ 132 w 144"/>
                <a:gd name="T35" fmla="*/ 78 h 120"/>
                <a:gd name="T36" fmla="*/ 12 w 144"/>
                <a:gd name="T37" fmla="*/ 78 h 120"/>
                <a:gd name="T38" fmla="*/ 12 w 144"/>
                <a:gd name="T39" fmla="*/ 12 h 120"/>
                <a:gd name="T40" fmla="*/ 132 w 144"/>
                <a:gd name="T41" fmla="*/ 12 h 120"/>
                <a:gd name="T42" fmla="*/ 132 w 144"/>
                <a:gd name="T43" fmla="*/ 7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" h="120">
                  <a:moveTo>
                    <a:pt x="13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5" y="90"/>
                    <a:pt x="12" y="9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60" y="114"/>
                    <a:pt x="60" y="114"/>
                    <a:pt x="60" y="11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48" y="114"/>
                    <a:pt x="48" y="120"/>
                    <a:pt x="48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6" y="114"/>
                    <a:pt x="90" y="114"/>
                    <a:pt x="90" y="114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90"/>
                    <a:pt x="84" y="90"/>
                    <a:pt x="84" y="90"/>
                  </a:cubicBezTo>
                  <a:cubicBezTo>
                    <a:pt x="132" y="90"/>
                    <a:pt x="132" y="90"/>
                    <a:pt x="132" y="90"/>
                  </a:cubicBezTo>
                  <a:cubicBezTo>
                    <a:pt x="139" y="90"/>
                    <a:pt x="144" y="85"/>
                    <a:pt x="144" y="78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4" y="5"/>
                    <a:pt x="139" y="0"/>
                    <a:pt x="132" y="0"/>
                  </a:cubicBezTo>
                  <a:moveTo>
                    <a:pt x="132" y="78"/>
                  </a:moveTo>
                  <a:cubicBezTo>
                    <a:pt x="12" y="78"/>
                    <a:pt x="12" y="78"/>
                    <a:pt x="12" y="7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2" y="12"/>
                    <a:pt x="132" y="12"/>
                    <a:pt x="132" y="12"/>
                  </a:cubicBezTo>
                  <a:lnTo>
                    <a:pt x="132" y="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79"/>
            <p:cNvSpPr>
              <a:spLocks noEditPoints="1"/>
            </p:cNvSpPr>
            <p:nvPr/>
          </p:nvSpPr>
          <p:spPr bwMode="auto">
            <a:xfrm>
              <a:off x="1491673" y="2500895"/>
              <a:ext cx="319129" cy="202713"/>
            </a:xfrm>
            <a:custGeom>
              <a:avLst/>
              <a:gdLst>
                <a:gd name="T0" fmla="*/ 168 w 180"/>
                <a:gd name="T1" fmla="*/ 0 h 114"/>
                <a:gd name="T2" fmla="*/ 12 w 180"/>
                <a:gd name="T3" fmla="*/ 0 h 114"/>
                <a:gd name="T4" fmla="*/ 0 w 180"/>
                <a:gd name="T5" fmla="*/ 12 h 114"/>
                <a:gd name="T6" fmla="*/ 0 w 180"/>
                <a:gd name="T7" fmla="*/ 90 h 114"/>
                <a:gd name="T8" fmla="*/ 12 w 180"/>
                <a:gd name="T9" fmla="*/ 102 h 114"/>
                <a:gd name="T10" fmla="*/ 78 w 180"/>
                <a:gd name="T11" fmla="*/ 102 h 114"/>
                <a:gd name="T12" fmla="*/ 78 w 180"/>
                <a:gd name="T13" fmla="*/ 108 h 114"/>
                <a:gd name="T14" fmla="*/ 66 w 180"/>
                <a:gd name="T15" fmla="*/ 108 h 114"/>
                <a:gd name="T16" fmla="*/ 60 w 180"/>
                <a:gd name="T17" fmla="*/ 114 h 114"/>
                <a:gd name="T18" fmla="*/ 120 w 180"/>
                <a:gd name="T19" fmla="*/ 114 h 114"/>
                <a:gd name="T20" fmla="*/ 114 w 180"/>
                <a:gd name="T21" fmla="*/ 108 h 114"/>
                <a:gd name="T22" fmla="*/ 102 w 180"/>
                <a:gd name="T23" fmla="*/ 108 h 114"/>
                <a:gd name="T24" fmla="*/ 102 w 180"/>
                <a:gd name="T25" fmla="*/ 102 h 114"/>
                <a:gd name="T26" fmla="*/ 168 w 180"/>
                <a:gd name="T27" fmla="*/ 102 h 114"/>
                <a:gd name="T28" fmla="*/ 180 w 180"/>
                <a:gd name="T29" fmla="*/ 90 h 114"/>
                <a:gd name="T30" fmla="*/ 180 w 180"/>
                <a:gd name="T31" fmla="*/ 12 h 114"/>
                <a:gd name="T32" fmla="*/ 168 w 180"/>
                <a:gd name="T33" fmla="*/ 0 h 114"/>
                <a:gd name="T34" fmla="*/ 174 w 180"/>
                <a:gd name="T35" fmla="*/ 90 h 114"/>
                <a:gd name="T36" fmla="*/ 168 w 180"/>
                <a:gd name="T37" fmla="*/ 96 h 114"/>
                <a:gd name="T38" fmla="*/ 12 w 180"/>
                <a:gd name="T39" fmla="*/ 96 h 114"/>
                <a:gd name="T40" fmla="*/ 6 w 180"/>
                <a:gd name="T41" fmla="*/ 90 h 114"/>
                <a:gd name="T42" fmla="*/ 6 w 180"/>
                <a:gd name="T43" fmla="*/ 12 h 114"/>
                <a:gd name="T44" fmla="*/ 12 w 180"/>
                <a:gd name="T45" fmla="*/ 6 h 114"/>
                <a:gd name="T46" fmla="*/ 168 w 180"/>
                <a:gd name="T47" fmla="*/ 6 h 114"/>
                <a:gd name="T48" fmla="*/ 174 w 180"/>
                <a:gd name="T49" fmla="*/ 12 h 114"/>
                <a:gd name="T50" fmla="*/ 174 w 180"/>
                <a:gd name="T51" fmla="*/ 9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0" h="114">
                  <a:moveTo>
                    <a:pt x="168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7"/>
                    <a:pt x="5" y="102"/>
                    <a:pt x="12" y="102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0" y="108"/>
                    <a:pt x="60" y="114"/>
                    <a:pt x="60" y="114"/>
                  </a:cubicBezTo>
                  <a:cubicBezTo>
                    <a:pt x="120" y="114"/>
                    <a:pt x="120" y="114"/>
                    <a:pt x="120" y="114"/>
                  </a:cubicBezTo>
                  <a:cubicBezTo>
                    <a:pt x="120" y="108"/>
                    <a:pt x="114" y="108"/>
                    <a:pt x="114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2"/>
                    <a:pt x="102" y="102"/>
                    <a:pt x="102" y="102"/>
                  </a:cubicBezTo>
                  <a:cubicBezTo>
                    <a:pt x="168" y="102"/>
                    <a:pt x="168" y="102"/>
                    <a:pt x="168" y="102"/>
                  </a:cubicBezTo>
                  <a:cubicBezTo>
                    <a:pt x="175" y="102"/>
                    <a:pt x="180" y="97"/>
                    <a:pt x="180" y="90"/>
                  </a:cubicBezTo>
                  <a:cubicBezTo>
                    <a:pt x="180" y="12"/>
                    <a:pt x="180" y="12"/>
                    <a:pt x="180" y="12"/>
                  </a:cubicBezTo>
                  <a:cubicBezTo>
                    <a:pt x="180" y="5"/>
                    <a:pt x="175" y="0"/>
                    <a:pt x="168" y="0"/>
                  </a:cubicBezTo>
                  <a:moveTo>
                    <a:pt x="174" y="90"/>
                  </a:moveTo>
                  <a:cubicBezTo>
                    <a:pt x="174" y="93"/>
                    <a:pt x="171" y="96"/>
                    <a:pt x="168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9" y="96"/>
                    <a:pt x="6" y="93"/>
                    <a:pt x="6" y="9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9"/>
                    <a:pt x="9" y="6"/>
                    <a:pt x="12" y="6"/>
                  </a:cubicBezTo>
                  <a:cubicBezTo>
                    <a:pt x="168" y="6"/>
                    <a:pt x="168" y="6"/>
                    <a:pt x="168" y="6"/>
                  </a:cubicBezTo>
                  <a:cubicBezTo>
                    <a:pt x="171" y="6"/>
                    <a:pt x="174" y="9"/>
                    <a:pt x="174" y="12"/>
                  </a:cubicBezTo>
                  <a:lnTo>
                    <a:pt x="174" y="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80"/>
            <p:cNvSpPr>
              <a:spLocks noEditPoints="1"/>
            </p:cNvSpPr>
            <p:nvPr/>
          </p:nvSpPr>
          <p:spPr bwMode="auto">
            <a:xfrm>
              <a:off x="2035598" y="2438677"/>
              <a:ext cx="254902" cy="254896"/>
            </a:xfrm>
            <a:custGeom>
              <a:avLst/>
              <a:gdLst>
                <a:gd name="T0" fmla="*/ 132 w 144"/>
                <a:gd name="T1" fmla="*/ 36 h 144"/>
                <a:gd name="T2" fmla="*/ 81 w 144"/>
                <a:gd name="T3" fmla="*/ 36 h 144"/>
                <a:gd name="T4" fmla="*/ 101 w 144"/>
                <a:gd name="T5" fmla="*/ 12 h 144"/>
                <a:gd name="T6" fmla="*/ 102 w 144"/>
                <a:gd name="T7" fmla="*/ 12 h 144"/>
                <a:gd name="T8" fmla="*/ 108 w 144"/>
                <a:gd name="T9" fmla="*/ 6 h 144"/>
                <a:gd name="T10" fmla="*/ 102 w 144"/>
                <a:gd name="T11" fmla="*/ 0 h 144"/>
                <a:gd name="T12" fmla="*/ 96 w 144"/>
                <a:gd name="T13" fmla="*/ 6 h 144"/>
                <a:gd name="T14" fmla="*/ 96 w 144"/>
                <a:gd name="T15" fmla="*/ 8 h 144"/>
                <a:gd name="T16" fmla="*/ 73 w 144"/>
                <a:gd name="T17" fmla="*/ 36 h 144"/>
                <a:gd name="T18" fmla="*/ 71 w 144"/>
                <a:gd name="T19" fmla="*/ 36 h 144"/>
                <a:gd name="T20" fmla="*/ 48 w 144"/>
                <a:gd name="T21" fmla="*/ 8 h 144"/>
                <a:gd name="T22" fmla="*/ 48 w 144"/>
                <a:gd name="T23" fmla="*/ 6 h 144"/>
                <a:gd name="T24" fmla="*/ 42 w 144"/>
                <a:gd name="T25" fmla="*/ 0 h 144"/>
                <a:gd name="T26" fmla="*/ 36 w 144"/>
                <a:gd name="T27" fmla="*/ 6 h 144"/>
                <a:gd name="T28" fmla="*/ 42 w 144"/>
                <a:gd name="T29" fmla="*/ 12 h 144"/>
                <a:gd name="T30" fmla="*/ 43 w 144"/>
                <a:gd name="T31" fmla="*/ 12 h 144"/>
                <a:gd name="T32" fmla="*/ 63 w 144"/>
                <a:gd name="T33" fmla="*/ 36 h 144"/>
                <a:gd name="T34" fmla="*/ 12 w 144"/>
                <a:gd name="T35" fmla="*/ 36 h 144"/>
                <a:gd name="T36" fmla="*/ 0 w 144"/>
                <a:gd name="T37" fmla="*/ 48 h 144"/>
                <a:gd name="T38" fmla="*/ 0 w 144"/>
                <a:gd name="T39" fmla="*/ 132 h 144"/>
                <a:gd name="T40" fmla="*/ 12 w 144"/>
                <a:gd name="T41" fmla="*/ 144 h 144"/>
                <a:gd name="T42" fmla="*/ 132 w 144"/>
                <a:gd name="T43" fmla="*/ 144 h 144"/>
                <a:gd name="T44" fmla="*/ 144 w 144"/>
                <a:gd name="T45" fmla="*/ 132 h 144"/>
                <a:gd name="T46" fmla="*/ 144 w 144"/>
                <a:gd name="T47" fmla="*/ 48 h 144"/>
                <a:gd name="T48" fmla="*/ 132 w 144"/>
                <a:gd name="T49" fmla="*/ 36 h 144"/>
                <a:gd name="T50" fmla="*/ 108 w 144"/>
                <a:gd name="T51" fmla="*/ 120 h 144"/>
                <a:gd name="T52" fmla="*/ 96 w 144"/>
                <a:gd name="T53" fmla="*/ 132 h 144"/>
                <a:gd name="T54" fmla="*/ 24 w 144"/>
                <a:gd name="T55" fmla="*/ 132 h 144"/>
                <a:gd name="T56" fmla="*/ 12 w 144"/>
                <a:gd name="T57" fmla="*/ 120 h 144"/>
                <a:gd name="T58" fmla="*/ 12 w 144"/>
                <a:gd name="T59" fmla="*/ 60 h 144"/>
                <a:gd name="T60" fmla="*/ 24 w 144"/>
                <a:gd name="T61" fmla="*/ 48 h 144"/>
                <a:gd name="T62" fmla="*/ 96 w 144"/>
                <a:gd name="T63" fmla="*/ 48 h 144"/>
                <a:gd name="T64" fmla="*/ 108 w 144"/>
                <a:gd name="T65" fmla="*/ 60 h 144"/>
                <a:gd name="T66" fmla="*/ 108 w 144"/>
                <a:gd name="T67" fmla="*/ 120 h 144"/>
                <a:gd name="T68" fmla="*/ 126 w 144"/>
                <a:gd name="T69" fmla="*/ 102 h 144"/>
                <a:gd name="T70" fmla="*/ 114 w 144"/>
                <a:gd name="T71" fmla="*/ 90 h 144"/>
                <a:gd name="T72" fmla="*/ 126 w 144"/>
                <a:gd name="T73" fmla="*/ 78 h 144"/>
                <a:gd name="T74" fmla="*/ 138 w 144"/>
                <a:gd name="T75" fmla="*/ 90 h 144"/>
                <a:gd name="T76" fmla="*/ 126 w 144"/>
                <a:gd name="T77" fmla="*/ 102 h 144"/>
                <a:gd name="T78" fmla="*/ 126 w 144"/>
                <a:gd name="T79" fmla="*/ 72 h 144"/>
                <a:gd name="T80" fmla="*/ 114 w 144"/>
                <a:gd name="T81" fmla="*/ 60 h 144"/>
                <a:gd name="T82" fmla="*/ 126 w 144"/>
                <a:gd name="T83" fmla="*/ 48 h 144"/>
                <a:gd name="T84" fmla="*/ 138 w 144"/>
                <a:gd name="T85" fmla="*/ 60 h 144"/>
                <a:gd name="T86" fmla="*/ 126 w 144"/>
                <a:gd name="T87" fmla="*/ 7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4" h="144">
                  <a:moveTo>
                    <a:pt x="132" y="36"/>
                  </a:moveTo>
                  <a:cubicBezTo>
                    <a:pt x="81" y="36"/>
                    <a:pt x="81" y="36"/>
                    <a:pt x="81" y="36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12"/>
                    <a:pt x="102" y="12"/>
                    <a:pt x="102" y="12"/>
                  </a:cubicBezTo>
                  <a:cubicBezTo>
                    <a:pt x="105" y="12"/>
                    <a:pt x="108" y="9"/>
                    <a:pt x="108" y="6"/>
                  </a:cubicBezTo>
                  <a:cubicBezTo>
                    <a:pt x="108" y="3"/>
                    <a:pt x="105" y="0"/>
                    <a:pt x="102" y="0"/>
                  </a:cubicBezTo>
                  <a:cubicBezTo>
                    <a:pt x="99" y="0"/>
                    <a:pt x="96" y="3"/>
                    <a:pt x="96" y="6"/>
                  </a:cubicBezTo>
                  <a:cubicBezTo>
                    <a:pt x="96" y="7"/>
                    <a:pt x="96" y="7"/>
                    <a:pt x="96" y="8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8" y="7"/>
                    <a:pt x="48" y="6"/>
                  </a:cubicBezTo>
                  <a:cubicBezTo>
                    <a:pt x="48" y="3"/>
                    <a:pt x="45" y="0"/>
                    <a:pt x="42" y="0"/>
                  </a:cubicBezTo>
                  <a:cubicBezTo>
                    <a:pt x="39" y="0"/>
                    <a:pt x="36" y="3"/>
                    <a:pt x="36" y="6"/>
                  </a:cubicBezTo>
                  <a:cubicBezTo>
                    <a:pt x="36" y="9"/>
                    <a:pt x="39" y="12"/>
                    <a:pt x="42" y="12"/>
                  </a:cubicBezTo>
                  <a:cubicBezTo>
                    <a:pt x="42" y="12"/>
                    <a:pt x="43" y="12"/>
                    <a:pt x="43" y="12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5" y="36"/>
                    <a:pt x="0" y="41"/>
                    <a:pt x="0" y="4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9"/>
                    <a:pt x="5" y="144"/>
                    <a:pt x="12" y="14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9" y="144"/>
                    <a:pt x="144" y="139"/>
                    <a:pt x="144" y="132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44" y="41"/>
                    <a:pt x="139" y="36"/>
                    <a:pt x="132" y="36"/>
                  </a:cubicBezTo>
                  <a:moveTo>
                    <a:pt x="108" y="120"/>
                  </a:moveTo>
                  <a:cubicBezTo>
                    <a:pt x="108" y="127"/>
                    <a:pt x="103" y="132"/>
                    <a:pt x="96" y="132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17" y="132"/>
                    <a:pt x="12" y="127"/>
                    <a:pt x="12" y="12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2" y="53"/>
                    <a:pt x="17" y="48"/>
                    <a:pt x="24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103" y="48"/>
                    <a:pt x="108" y="53"/>
                    <a:pt x="108" y="60"/>
                  </a:cubicBezTo>
                  <a:lnTo>
                    <a:pt x="108" y="120"/>
                  </a:lnTo>
                  <a:close/>
                  <a:moveTo>
                    <a:pt x="126" y="102"/>
                  </a:moveTo>
                  <a:cubicBezTo>
                    <a:pt x="119" y="102"/>
                    <a:pt x="114" y="97"/>
                    <a:pt x="114" y="90"/>
                  </a:cubicBezTo>
                  <a:cubicBezTo>
                    <a:pt x="114" y="83"/>
                    <a:pt x="119" y="78"/>
                    <a:pt x="126" y="78"/>
                  </a:cubicBezTo>
                  <a:cubicBezTo>
                    <a:pt x="133" y="78"/>
                    <a:pt x="138" y="83"/>
                    <a:pt x="138" y="90"/>
                  </a:cubicBezTo>
                  <a:cubicBezTo>
                    <a:pt x="138" y="97"/>
                    <a:pt x="133" y="102"/>
                    <a:pt x="126" y="102"/>
                  </a:cubicBezTo>
                  <a:moveTo>
                    <a:pt x="126" y="72"/>
                  </a:moveTo>
                  <a:cubicBezTo>
                    <a:pt x="119" y="72"/>
                    <a:pt x="114" y="67"/>
                    <a:pt x="114" y="60"/>
                  </a:cubicBezTo>
                  <a:cubicBezTo>
                    <a:pt x="114" y="53"/>
                    <a:pt x="119" y="48"/>
                    <a:pt x="126" y="48"/>
                  </a:cubicBezTo>
                  <a:cubicBezTo>
                    <a:pt x="133" y="48"/>
                    <a:pt x="138" y="53"/>
                    <a:pt x="138" y="60"/>
                  </a:cubicBezTo>
                  <a:cubicBezTo>
                    <a:pt x="138" y="67"/>
                    <a:pt x="133" y="72"/>
                    <a:pt x="126" y="7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81"/>
            <p:cNvSpPr/>
            <p:nvPr/>
          </p:nvSpPr>
          <p:spPr bwMode="auto">
            <a:xfrm>
              <a:off x="2603609" y="2522973"/>
              <a:ext cx="128455" cy="170599"/>
            </a:xfrm>
            <a:custGeom>
              <a:avLst/>
              <a:gdLst>
                <a:gd name="T0" fmla="*/ 72 w 72"/>
                <a:gd name="T1" fmla="*/ 30 h 96"/>
                <a:gd name="T2" fmla="*/ 72 w 72"/>
                <a:gd name="T3" fmla="*/ 6 h 96"/>
                <a:gd name="T4" fmla="*/ 66 w 72"/>
                <a:gd name="T5" fmla="*/ 0 h 96"/>
                <a:gd name="T6" fmla="*/ 60 w 72"/>
                <a:gd name="T7" fmla="*/ 6 h 96"/>
                <a:gd name="T8" fmla="*/ 60 w 72"/>
                <a:gd name="T9" fmla="*/ 30 h 96"/>
                <a:gd name="T10" fmla="*/ 36 w 72"/>
                <a:gd name="T11" fmla="*/ 54 h 96"/>
                <a:gd name="T12" fmla="*/ 12 w 72"/>
                <a:gd name="T13" fmla="*/ 30 h 96"/>
                <a:gd name="T14" fmla="*/ 12 w 72"/>
                <a:gd name="T15" fmla="*/ 6 h 96"/>
                <a:gd name="T16" fmla="*/ 6 w 72"/>
                <a:gd name="T17" fmla="*/ 0 h 96"/>
                <a:gd name="T18" fmla="*/ 0 w 72"/>
                <a:gd name="T19" fmla="*/ 6 h 96"/>
                <a:gd name="T20" fmla="*/ 0 w 72"/>
                <a:gd name="T21" fmla="*/ 30 h 96"/>
                <a:gd name="T22" fmla="*/ 30 w 72"/>
                <a:gd name="T23" fmla="*/ 66 h 96"/>
                <a:gd name="T24" fmla="*/ 30 w 72"/>
                <a:gd name="T25" fmla="*/ 84 h 96"/>
                <a:gd name="T26" fmla="*/ 6 w 72"/>
                <a:gd name="T27" fmla="*/ 84 h 96"/>
                <a:gd name="T28" fmla="*/ 0 w 72"/>
                <a:gd name="T29" fmla="*/ 90 h 96"/>
                <a:gd name="T30" fmla="*/ 6 w 72"/>
                <a:gd name="T31" fmla="*/ 96 h 96"/>
                <a:gd name="T32" fmla="*/ 66 w 72"/>
                <a:gd name="T33" fmla="*/ 96 h 96"/>
                <a:gd name="T34" fmla="*/ 72 w 72"/>
                <a:gd name="T35" fmla="*/ 90 h 96"/>
                <a:gd name="T36" fmla="*/ 66 w 72"/>
                <a:gd name="T37" fmla="*/ 84 h 96"/>
                <a:gd name="T38" fmla="*/ 42 w 72"/>
                <a:gd name="T39" fmla="*/ 84 h 96"/>
                <a:gd name="T40" fmla="*/ 42 w 72"/>
                <a:gd name="T41" fmla="*/ 66 h 96"/>
                <a:gd name="T42" fmla="*/ 72 w 72"/>
                <a:gd name="T43" fmla="*/ 3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96">
                  <a:moveTo>
                    <a:pt x="72" y="30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3"/>
                    <a:pt x="69" y="0"/>
                    <a:pt x="66" y="0"/>
                  </a:cubicBezTo>
                  <a:cubicBezTo>
                    <a:pt x="63" y="0"/>
                    <a:pt x="60" y="3"/>
                    <a:pt x="60" y="6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0" y="31"/>
                    <a:pt x="60" y="54"/>
                    <a:pt x="36" y="54"/>
                  </a:cubicBezTo>
                  <a:cubicBezTo>
                    <a:pt x="13" y="54"/>
                    <a:pt x="12" y="32"/>
                    <a:pt x="12" y="3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42"/>
                    <a:pt x="6" y="63"/>
                    <a:pt x="30" y="66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3" y="84"/>
                    <a:pt x="0" y="87"/>
                    <a:pt x="0" y="90"/>
                  </a:cubicBezTo>
                  <a:cubicBezTo>
                    <a:pt x="0" y="93"/>
                    <a:pt x="3" y="96"/>
                    <a:pt x="6" y="96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69" y="96"/>
                    <a:pt x="72" y="93"/>
                    <a:pt x="72" y="90"/>
                  </a:cubicBezTo>
                  <a:cubicBezTo>
                    <a:pt x="72" y="87"/>
                    <a:pt x="69" y="84"/>
                    <a:pt x="66" y="84"/>
                  </a:cubicBezTo>
                  <a:cubicBezTo>
                    <a:pt x="42" y="84"/>
                    <a:pt x="42" y="84"/>
                    <a:pt x="42" y="84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66" y="63"/>
                    <a:pt x="72" y="42"/>
                    <a:pt x="72" y="3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82"/>
            <p:cNvSpPr/>
            <p:nvPr/>
          </p:nvSpPr>
          <p:spPr bwMode="auto">
            <a:xfrm>
              <a:off x="2635722" y="2438677"/>
              <a:ext cx="64227" cy="170599"/>
            </a:xfrm>
            <a:custGeom>
              <a:avLst/>
              <a:gdLst>
                <a:gd name="T0" fmla="*/ 18 w 36"/>
                <a:gd name="T1" fmla="*/ 96 h 96"/>
                <a:gd name="T2" fmla="*/ 36 w 36"/>
                <a:gd name="T3" fmla="*/ 78 h 96"/>
                <a:gd name="T4" fmla="*/ 36 w 36"/>
                <a:gd name="T5" fmla="*/ 54 h 96"/>
                <a:gd name="T6" fmla="*/ 0 w 36"/>
                <a:gd name="T7" fmla="*/ 54 h 96"/>
                <a:gd name="T8" fmla="*/ 0 w 36"/>
                <a:gd name="T9" fmla="*/ 48 h 96"/>
                <a:gd name="T10" fmla="*/ 36 w 36"/>
                <a:gd name="T11" fmla="*/ 48 h 96"/>
                <a:gd name="T12" fmla="*/ 36 w 36"/>
                <a:gd name="T13" fmla="*/ 18 h 96"/>
                <a:gd name="T14" fmla="*/ 18 w 36"/>
                <a:gd name="T15" fmla="*/ 0 h 96"/>
                <a:gd name="T16" fmla="*/ 0 w 36"/>
                <a:gd name="T17" fmla="*/ 18 h 96"/>
                <a:gd name="T18" fmla="*/ 0 w 36"/>
                <a:gd name="T19" fmla="*/ 78 h 96"/>
                <a:gd name="T20" fmla="*/ 18 w 36"/>
                <a:gd name="T2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6">
                  <a:moveTo>
                    <a:pt x="18" y="96"/>
                  </a:moveTo>
                  <a:cubicBezTo>
                    <a:pt x="28" y="96"/>
                    <a:pt x="36" y="88"/>
                    <a:pt x="36" y="78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8"/>
                    <a:pt x="8" y="96"/>
                    <a:pt x="18" y="9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83"/>
            <p:cNvSpPr/>
            <p:nvPr/>
          </p:nvSpPr>
          <p:spPr bwMode="auto">
            <a:xfrm>
              <a:off x="3067249" y="2444697"/>
              <a:ext cx="176625" cy="268946"/>
            </a:xfrm>
            <a:custGeom>
              <a:avLst/>
              <a:gdLst>
                <a:gd name="T0" fmla="*/ 57 w 99"/>
                <a:gd name="T1" fmla="*/ 0 h 151"/>
                <a:gd name="T2" fmla="*/ 45 w 99"/>
                <a:gd name="T3" fmla="*/ 0 h 151"/>
                <a:gd name="T4" fmla="*/ 45 w 99"/>
                <a:gd name="T5" fmla="*/ 102 h 151"/>
                <a:gd name="T6" fmla="*/ 1 w 99"/>
                <a:gd name="T7" fmla="*/ 122 h 151"/>
                <a:gd name="T8" fmla="*/ 5 w 99"/>
                <a:gd name="T9" fmla="*/ 136 h 151"/>
                <a:gd name="T10" fmla="*/ 58 w 99"/>
                <a:gd name="T11" fmla="*/ 128 h 151"/>
                <a:gd name="T12" fmla="*/ 63 w 99"/>
                <a:gd name="T13" fmla="*/ 98 h 151"/>
                <a:gd name="T14" fmla="*/ 63 w 99"/>
                <a:gd name="T15" fmla="*/ 36 h 151"/>
                <a:gd name="T16" fmla="*/ 83 w 99"/>
                <a:gd name="T17" fmla="*/ 58 h 151"/>
                <a:gd name="T18" fmla="*/ 80 w 99"/>
                <a:gd name="T19" fmla="*/ 80 h 151"/>
                <a:gd name="T20" fmla="*/ 79 w 99"/>
                <a:gd name="T21" fmla="*/ 85 h 151"/>
                <a:gd name="T22" fmla="*/ 89 w 99"/>
                <a:gd name="T23" fmla="*/ 77 h 151"/>
                <a:gd name="T24" fmla="*/ 93 w 99"/>
                <a:gd name="T25" fmla="*/ 65 h 151"/>
                <a:gd name="T26" fmla="*/ 57 w 99"/>
                <a:gd name="T2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151">
                  <a:moveTo>
                    <a:pt x="5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27" y="93"/>
                    <a:pt x="5" y="105"/>
                    <a:pt x="1" y="122"/>
                  </a:cubicBezTo>
                  <a:cubicBezTo>
                    <a:pt x="0" y="127"/>
                    <a:pt x="2" y="133"/>
                    <a:pt x="5" y="136"/>
                  </a:cubicBezTo>
                  <a:cubicBezTo>
                    <a:pt x="17" y="151"/>
                    <a:pt x="45" y="144"/>
                    <a:pt x="58" y="128"/>
                  </a:cubicBezTo>
                  <a:cubicBezTo>
                    <a:pt x="64" y="120"/>
                    <a:pt x="63" y="114"/>
                    <a:pt x="63" y="98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71" y="42"/>
                    <a:pt x="80" y="47"/>
                    <a:pt x="83" y="58"/>
                  </a:cubicBezTo>
                  <a:cubicBezTo>
                    <a:pt x="85" y="64"/>
                    <a:pt x="83" y="75"/>
                    <a:pt x="80" y="80"/>
                  </a:cubicBezTo>
                  <a:cubicBezTo>
                    <a:pt x="80" y="82"/>
                    <a:pt x="78" y="83"/>
                    <a:pt x="79" y="85"/>
                  </a:cubicBezTo>
                  <a:cubicBezTo>
                    <a:pt x="84" y="89"/>
                    <a:pt x="87" y="81"/>
                    <a:pt x="89" y="77"/>
                  </a:cubicBezTo>
                  <a:cubicBezTo>
                    <a:pt x="90" y="73"/>
                    <a:pt x="92" y="68"/>
                    <a:pt x="93" y="65"/>
                  </a:cubicBezTo>
                  <a:cubicBezTo>
                    <a:pt x="99" y="29"/>
                    <a:pt x="60" y="27"/>
                    <a:pt x="5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84"/>
            <p:cNvSpPr>
              <a:spLocks noEditPoints="1"/>
            </p:cNvSpPr>
            <p:nvPr/>
          </p:nvSpPr>
          <p:spPr bwMode="auto">
            <a:xfrm>
              <a:off x="3504798" y="2458748"/>
              <a:ext cx="272967" cy="256904"/>
            </a:xfrm>
            <a:custGeom>
              <a:avLst/>
              <a:gdLst>
                <a:gd name="T0" fmla="*/ 104 w 154"/>
                <a:gd name="T1" fmla="*/ 69 h 144"/>
                <a:gd name="T2" fmla="*/ 115 w 154"/>
                <a:gd name="T3" fmla="*/ 66 h 144"/>
                <a:gd name="T4" fmla="*/ 149 w 154"/>
                <a:gd name="T5" fmla="*/ 6 h 144"/>
                <a:gd name="T6" fmla="*/ 129 w 154"/>
                <a:gd name="T7" fmla="*/ 6 h 144"/>
                <a:gd name="T8" fmla="*/ 119 w 154"/>
                <a:gd name="T9" fmla="*/ 6 h 144"/>
                <a:gd name="T10" fmla="*/ 119 w 154"/>
                <a:gd name="T11" fmla="*/ 0 h 144"/>
                <a:gd name="T12" fmla="*/ 35 w 154"/>
                <a:gd name="T13" fmla="*/ 0 h 144"/>
                <a:gd name="T14" fmla="*/ 35 w 154"/>
                <a:gd name="T15" fmla="*/ 6 h 144"/>
                <a:gd name="T16" fmla="*/ 25 w 154"/>
                <a:gd name="T17" fmla="*/ 6 h 144"/>
                <a:gd name="T18" fmla="*/ 5 w 154"/>
                <a:gd name="T19" fmla="*/ 6 h 144"/>
                <a:gd name="T20" fmla="*/ 39 w 154"/>
                <a:gd name="T21" fmla="*/ 66 h 144"/>
                <a:gd name="T22" fmla="*/ 50 w 154"/>
                <a:gd name="T23" fmla="*/ 69 h 144"/>
                <a:gd name="T24" fmla="*/ 71 w 154"/>
                <a:gd name="T25" fmla="*/ 83 h 144"/>
                <a:gd name="T26" fmla="*/ 71 w 154"/>
                <a:gd name="T27" fmla="*/ 126 h 144"/>
                <a:gd name="T28" fmla="*/ 35 w 154"/>
                <a:gd name="T29" fmla="*/ 144 h 144"/>
                <a:gd name="T30" fmla="*/ 119 w 154"/>
                <a:gd name="T31" fmla="*/ 144 h 144"/>
                <a:gd name="T32" fmla="*/ 83 w 154"/>
                <a:gd name="T33" fmla="*/ 126 h 144"/>
                <a:gd name="T34" fmla="*/ 83 w 154"/>
                <a:gd name="T35" fmla="*/ 83 h 144"/>
                <a:gd name="T36" fmla="*/ 104 w 154"/>
                <a:gd name="T37" fmla="*/ 69 h 144"/>
                <a:gd name="T38" fmla="*/ 119 w 154"/>
                <a:gd name="T39" fmla="*/ 26 h 144"/>
                <a:gd name="T40" fmla="*/ 119 w 154"/>
                <a:gd name="T41" fmla="*/ 12 h 144"/>
                <a:gd name="T42" fmla="*/ 129 w 154"/>
                <a:gd name="T43" fmla="*/ 12 h 144"/>
                <a:gd name="T44" fmla="*/ 143 w 154"/>
                <a:gd name="T45" fmla="*/ 12 h 144"/>
                <a:gd name="T46" fmla="*/ 113 w 154"/>
                <a:gd name="T47" fmla="*/ 60 h 144"/>
                <a:gd name="T48" fmla="*/ 109 w 154"/>
                <a:gd name="T49" fmla="*/ 62 h 144"/>
                <a:gd name="T50" fmla="*/ 119 w 154"/>
                <a:gd name="T51" fmla="*/ 26 h 144"/>
                <a:gd name="T52" fmla="*/ 41 w 154"/>
                <a:gd name="T53" fmla="*/ 60 h 144"/>
                <a:gd name="T54" fmla="*/ 11 w 154"/>
                <a:gd name="T55" fmla="*/ 12 h 144"/>
                <a:gd name="T56" fmla="*/ 25 w 154"/>
                <a:gd name="T57" fmla="*/ 12 h 144"/>
                <a:gd name="T58" fmla="*/ 35 w 154"/>
                <a:gd name="T59" fmla="*/ 12 h 144"/>
                <a:gd name="T60" fmla="*/ 35 w 154"/>
                <a:gd name="T61" fmla="*/ 26 h 144"/>
                <a:gd name="T62" fmla="*/ 45 w 154"/>
                <a:gd name="T63" fmla="*/ 62 h 144"/>
                <a:gd name="T64" fmla="*/ 41 w 154"/>
                <a:gd name="T65" fmla="*/ 60 h 144"/>
                <a:gd name="T66" fmla="*/ 77 w 154"/>
                <a:gd name="T67" fmla="*/ 53 h 144"/>
                <a:gd name="T68" fmla="*/ 58 w 154"/>
                <a:gd name="T69" fmla="*/ 66 h 144"/>
                <a:gd name="T70" fmla="*/ 65 w 154"/>
                <a:gd name="T71" fmla="*/ 44 h 144"/>
                <a:gd name="T72" fmla="*/ 47 w 154"/>
                <a:gd name="T73" fmla="*/ 31 h 144"/>
                <a:gd name="T74" fmla="*/ 70 w 154"/>
                <a:gd name="T75" fmla="*/ 30 h 144"/>
                <a:gd name="T76" fmla="*/ 77 w 154"/>
                <a:gd name="T77" fmla="*/ 9 h 144"/>
                <a:gd name="T78" fmla="*/ 84 w 154"/>
                <a:gd name="T79" fmla="*/ 30 h 144"/>
                <a:gd name="T80" fmla="*/ 107 w 154"/>
                <a:gd name="T81" fmla="*/ 31 h 144"/>
                <a:gd name="T82" fmla="*/ 89 w 154"/>
                <a:gd name="T83" fmla="*/ 44 h 144"/>
                <a:gd name="T84" fmla="*/ 96 w 154"/>
                <a:gd name="T85" fmla="*/ 66 h 144"/>
                <a:gd name="T86" fmla="*/ 77 w 154"/>
                <a:gd name="T87" fmla="*/ 5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144">
                  <a:moveTo>
                    <a:pt x="104" y="69"/>
                  </a:moveTo>
                  <a:cubicBezTo>
                    <a:pt x="107" y="69"/>
                    <a:pt x="110" y="68"/>
                    <a:pt x="115" y="66"/>
                  </a:cubicBezTo>
                  <a:cubicBezTo>
                    <a:pt x="154" y="54"/>
                    <a:pt x="149" y="6"/>
                    <a:pt x="149" y="6"/>
                  </a:cubicBezTo>
                  <a:cubicBezTo>
                    <a:pt x="129" y="6"/>
                    <a:pt x="129" y="6"/>
                    <a:pt x="129" y="6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0" y="54"/>
                    <a:pt x="39" y="66"/>
                  </a:cubicBezTo>
                  <a:cubicBezTo>
                    <a:pt x="43" y="67"/>
                    <a:pt x="47" y="69"/>
                    <a:pt x="50" y="69"/>
                  </a:cubicBezTo>
                  <a:cubicBezTo>
                    <a:pt x="56" y="76"/>
                    <a:pt x="63" y="82"/>
                    <a:pt x="71" y="83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51" y="127"/>
                    <a:pt x="35" y="135"/>
                    <a:pt x="35" y="144"/>
                  </a:cubicBezTo>
                  <a:cubicBezTo>
                    <a:pt x="119" y="144"/>
                    <a:pt x="119" y="144"/>
                    <a:pt x="119" y="144"/>
                  </a:cubicBezTo>
                  <a:cubicBezTo>
                    <a:pt x="119" y="135"/>
                    <a:pt x="103" y="127"/>
                    <a:pt x="83" y="126"/>
                  </a:cubicBezTo>
                  <a:cubicBezTo>
                    <a:pt x="83" y="83"/>
                    <a:pt x="83" y="83"/>
                    <a:pt x="83" y="83"/>
                  </a:cubicBezTo>
                  <a:cubicBezTo>
                    <a:pt x="91" y="82"/>
                    <a:pt x="98" y="77"/>
                    <a:pt x="104" y="69"/>
                  </a:cubicBezTo>
                  <a:moveTo>
                    <a:pt x="119" y="26"/>
                  </a:moveTo>
                  <a:cubicBezTo>
                    <a:pt x="119" y="12"/>
                    <a:pt x="119" y="12"/>
                    <a:pt x="119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3" y="24"/>
                    <a:pt x="140" y="52"/>
                    <a:pt x="113" y="60"/>
                  </a:cubicBezTo>
                  <a:cubicBezTo>
                    <a:pt x="112" y="61"/>
                    <a:pt x="111" y="61"/>
                    <a:pt x="109" y="62"/>
                  </a:cubicBezTo>
                  <a:cubicBezTo>
                    <a:pt x="115" y="51"/>
                    <a:pt x="119" y="38"/>
                    <a:pt x="119" y="26"/>
                  </a:cubicBezTo>
                  <a:close/>
                  <a:moveTo>
                    <a:pt x="41" y="60"/>
                  </a:moveTo>
                  <a:cubicBezTo>
                    <a:pt x="14" y="52"/>
                    <a:pt x="11" y="24"/>
                    <a:pt x="11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38"/>
                    <a:pt x="39" y="51"/>
                    <a:pt x="45" y="62"/>
                  </a:cubicBezTo>
                  <a:cubicBezTo>
                    <a:pt x="43" y="61"/>
                    <a:pt x="42" y="61"/>
                    <a:pt x="41" y="60"/>
                  </a:cubicBezTo>
                  <a:moveTo>
                    <a:pt x="77" y="53"/>
                  </a:moveTo>
                  <a:cubicBezTo>
                    <a:pt x="58" y="66"/>
                    <a:pt x="58" y="66"/>
                    <a:pt x="58" y="66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96" y="66"/>
                    <a:pt x="96" y="66"/>
                    <a:pt x="96" y="66"/>
                  </a:cubicBezTo>
                  <a:lnTo>
                    <a:pt x="77" y="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4102914" y="2545050"/>
              <a:ext cx="64227" cy="642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86"/>
            <p:cNvSpPr>
              <a:spLocks noEditPoints="1"/>
            </p:cNvSpPr>
            <p:nvPr/>
          </p:nvSpPr>
          <p:spPr bwMode="auto">
            <a:xfrm>
              <a:off x="3996538" y="2470789"/>
              <a:ext cx="254902" cy="190670"/>
            </a:xfrm>
            <a:custGeom>
              <a:avLst/>
              <a:gdLst>
                <a:gd name="T0" fmla="*/ 132 w 144"/>
                <a:gd name="T1" fmla="*/ 12 h 108"/>
                <a:gd name="T2" fmla="*/ 60 w 144"/>
                <a:gd name="T3" fmla="*/ 12 h 108"/>
                <a:gd name="T4" fmla="*/ 48 w 144"/>
                <a:gd name="T5" fmla="*/ 0 h 108"/>
                <a:gd name="T6" fmla="*/ 36 w 144"/>
                <a:gd name="T7" fmla="*/ 0 h 108"/>
                <a:gd name="T8" fmla="*/ 24 w 144"/>
                <a:gd name="T9" fmla="*/ 12 h 108"/>
                <a:gd name="T10" fmla="*/ 12 w 144"/>
                <a:gd name="T11" fmla="*/ 12 h 108"/>
                <a:gd name="T12" fmla="*/ 0 w 144"/>
                <a:gd name="T13" fmla="*/ 24 h 108"/>
                <a:gd name="T14" fmla="*/ 12 w 144"/>
                <a:gd name="T15" fmla="*/ 24 h 108"/>
                <a:gd name="T16" fmla="*/ 24 w 144"/>
                <a:gd name="T17" fmla="*/ 36 h 108"/>
                <a:gd name="T18" fmla="*/ 24 w 144"/>
                <a:gd name="T19" fmla="*/ 84 h 108"/>
                <a:gd name="T20" fmla="*/ 12 w 144"/>
                <a:gd name="T21" fmla="*/ 96 h 108"/>
                <a:gd name="T22" fmla="*/ 0 w 144"/>
                <a:gd name="T23" fmla="*/ 96 h 108"/>
                <a:gd name="T24" fmla="*/ 12 w 144"/>
                <a:gd name="T25" fmla="*/ 108 h 108"/>
                <a:gd name="T26" fmla="*/ 132 w 144"/>
                <a:gd name="T27" fmla="*/ 108 h 108"/>
                <a:gd name="T28" fmla="*/ 144 w 144"/>
                <a:gd name="T29" fmla="*/ 96 h 108"/>
                <a:gd name="T30" fmla="*/ 144 w 144"/>
                <a:gd name="T31" fmla="*/ 24 h 108"/>
                <a:gd name="T32" fmla="*/ 132 w 144"/>
                <a:gd name="T33" fmla="*/ 12 h 108"/>
                <a:gd name="T34" fmla="*/ 78 w 144"/>
                <a:gd name="T35" fmla="*/ 90 h 108"/>
                <a:gd name="T36" fmla="*/ 48 w 144"/>
                <a:gd name="T37" fmla="*/ 60 h 108"/>
                <a:gd name="T38" fmla="*/ 78 w 144"/>
                <a:gd name="T39" fmla="*/ 30 h 108"/>
                <a:gd name="T40" fmla="*/ 108 w 144"/>
                <a:gd name="T41" fmla="*/ 60 h 108"/>
                <a:gd name="T42" fmla="*/ 78 w 144"/>
                <a:gd name="T43" fmla="*/ 90 h 108"/>
                <a:gd name="T44" fmla="*/ 123 w 144"/>
                <a:gd name="T45" fmla="*/ 48 h 108"/>
                <a:gd name="T46" fmla="*/ 114 w 144"/>
                <a:gd name="T47" fmla="*/ 39 h 108"/>
                <a:gd name="T48" fmla="*/ 123 w 144"/>
                <a:gd name="T49" fmla="*/ 30 h 108"/>
                <a:gd name="T50" fmla="*/ 132 w 144"/>
                <a:gd name="T51" fmla="*/ 39 h 108"/>
                <a:gd name="T52" fmla="*/ 123 w 144"/>
                <a:gd name="T53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" h="108">
                  <a:moveTo>
                    <a:pt x="132" y="12"/>
                  </a:moveTo>
                  <a:cubicBezTo>
                    <a:pt x="60" y="12"/>
                    <a:pt x="60" y="12"/>
                    <a:pt x="60" y="12"/>
                  </a:cubicBezTo>
                  <a:cubicBezTo>
                    <a:pt x="60" y="5"/>
                    <a:pt x="55" y="0"/>
                    <a:pt x="48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9" y="0"/>
                    <a:pt x="24" y="5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5" y="12"/>
                    <a:pt x="0" y="17"/>
                    <a:pt x="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9" y="24"/>
                    <a:pt x="24" y="29"/>
                    <a:pt x="24" y="36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24" y="91"/>
                    <a:pt x="19" y="96"/>
                    <a:pt x="12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3"/>
                    <a:pt x="5" y="108"/>
                    <a:pt x="12" y="108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9" y="108"/>
                    <a:pt x="144" y="103"/>
                    <a:pt x="144" y="96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4" y="17"/>
                    <a:pt x="139" y="12"/>
                    <a:pt x="132" y="12"/>
                  </a:cubicBezTo>
                  <a:moveTo>
                    <a:pt x="78" y="90"/>
                  </a:moveTo>
                  <a:cubicBezTo>
                    <a:pt x="61" y="90"/>
                    <a:pt x="48" y="77"/>
                    <a:pt x="48" y="60"/>
                  </a:cubicBezTo>
                  <a:cubicBezTo>
                    <a:pt x="48" y="43"/>
                    <a:pt x="61" y="30"/>
                    <a:pt x="78" y="30"/>
                  </a:cubicBezTo>
                  <a:cubicBezTo>
                    <a:pt x="95" y="30"/>
                    <a:pt x="108" y="43"/>
                    <a:pt x="108" y="60"/>
                  </a:cubicBezTo>
                  <a:cubicBezTo>
                    <a:pt x="108" y="77"/>
                    <a:pt x="95" y="90"/>
                    <a:pt x="78" y="90"/>
                  </a:cubicBezTo>
                  <a:moveTo>
                    <a:pt x="123" y="48"/>
                  </a:moveTo>
                  <a:cubicBezTo>
                    <a:pt x="118" y="48"/>
                    <a:pt x="114" y="44"/>
                    <a:pt x="114" y="39"/>
                  </a:cubicBezTo>
                  <a:cubicBezTo>
                    <a:pt x="114" y="34"/>
                    <a:pt x="118" y="30"/>
                    <a:pt x="123" y="30"/>
                  </a:cubicBezTo>
                  <a:cubicBezTo>
                    <a:pt x="128" y="30"/>
                    <a:pt x="132" y="34"/>
                    <a:pt x="132" y="39"/>
                  </a:cubicBezTo>
                  <a:cubicBezTo>
                    <a:pt x="132" y="44"/>
                    <a:pt x="128" y="48"/>
                    <a:pt x="123" y="4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Rectangle 87"/>
            <p:cNvSpPr>
              <a:spLocks noChangeArrowheads="1"/>
            </p:cNvSpPr>
            <p:nvPr/>
          </p:nvSpPr>
          <p:spPr bwMode="auto">
            <a:xfrm>
              <a:off x="4199256" y="2522973"/>
              <a:ext cx="32113" cy="321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Rectangle 88"/>
            <p:cNvSpPr>
              <a:spLocks noChangeArrowheads="1"/>
            </p:cNvSpPr>
            <p:nvPr/>
          </p:nvSpPr>
          <p:spPr bwMode="auto">
            <a:xfrm>
              <a:off x="4199256" y="2522973"/>
              <a:ext cx="32113" cy="321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Oval 89"/>
            <p:cNvSpPr>
              <a:spLocks noChangeArrowheads="1"/>
            </p:cNvSpPr>
            <p:nvPr/>
          </p:nvSpPr>
          <p:spPr bwMode="auto">
            <a:xfrm>
              <a:off x="4199256" y="2522973"/>
              <a:ext cx="32113" cy="321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90"/>
            <p:cNvSpPr/>
            <p:nvPr/>
          </p:nvSpPr>
          <p:spPr bwMode="auto">
            <a:xfrm>
              <a:off x="3996538" y="2512937"/>
              <a:ext cx="0" cy="128451"/>
            </a:xfrm>
            <a:custGeom>
              <a:avLst/>
              <a:gdLst>
                <a:gd name="T0" fmla="*/ 64 h 64"/>
                <a:gd name="T1" fmla="*/ 64 h 64"/>
                <a:gd name="T2" fmla="*/ 0 h 64"/>
                <a:gd name="T3" fmla="*/ 64 h 6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4">
                  <a:moveTo>
                    <a:pt x="0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Rectangle 91"/>
            <p:cNvSpPr>
              <a:spLocks noChangeArrowheads="1"/>
            </p:cNvSpPr>
            <p:nvPr/>
          </p:nvSpPr>
          <p:spPr bwMode="auto">
            <a:xfrm>
              <a:off x="3996538" y="2512937"/>
              <a:ext cx="42149" cy="1284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Rectangle 92"/>
            <p:cNvSpPr>
              <a:spLocks noChangeArrowheads="1"/>
            </p:cNvSpPr>
            <p:nvPr/>
          </p:nvSpPr>
          <p:spPr bwMode="auto">
            <a:xfrm>
              <a:off x="3996538" y="2512937"/>
              <a:ext cx="42149" cy="1284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93"/>
            <p:cNvSpPr/>
            <p:nvPr/>
          </p:nvSpPr>
          <p:spPr bwMode="auto">
            <a:xfrm>
              <a:off x="3996538" y="2512937"/>
              <a:ext cx="42149" cy="128451"/>
            </a:xfrm>
            <a:custGeom>
              <a:avLst/>
              <a:gdLst>
                <a:gd name="T0" fmla="*/ 12 w 24"/>
                <a:gd name="T1" fmla="*/ 0 h 72"/>
                <a:gd name="T2" fmla="*/ 0 w 24"/>
                <a:gd name="T3" fmla="*/ 0 h 72"/>
                <a:gd name="T4" fmla="*/ 0 w 24"/>
                <a:gd name="T5" fmla="*/ 0 h 72"/>
                <a:gd name="T6" fmla="*/ 0 w 24"/>
                <a:gd name="T7" fmla="*/ 72 h 72"/>
                <a:gd name="T8" fmla="*/ 12 w 24"/>
                <a:gd name="T9" fmla="*/ 72 h 72"/>
                <a:gd name="T10" fmla="*/ 24 w 24"/>
                <a:gd name="T11" fmla="*/ 60 h 72"/>
                <a:gd name="T12" fmla="*/ 24 w 24"/>
                <a:gd name="T13" fmla="*/ 12 h 72"/>
                <a:gd name="T14" fmla="*/ 12 w 24"/>
                <a:gd name="T1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2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9" y="72"/>
                    <a:pt x="24" y="67"/>
                    <a:pt x="24" y="6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Rectangle 94"/>
            <p:cNvSpPr>
              <a:spLocks noChangeArrowheads="1"/>
            </p:cNvSpPr>
            <p:nvPr/>
          </p:nvSpPr>
          <p:spPr bwMode="auto">
            <a:xfrm>
              <a:off x="4678953" y="2456740"/>
              <a:ext cx="42149" cy="1264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Rectangle 95"/>
            <p:cNvSpPr>
              <a:spLocks noChangeArrowheads="1"/>
            </p:cNvSpPr>
            <p:nvPr/>
          </p:nvSpPr>
          <p:spPr bwMode="auto">
            <a:xfrm>
              <a:off x="4678953" y="2456740"/>
              <a:ext cx="42149" cy="1264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Rectangle 96"/>
            <p:cNvSpPr>
              <a:spLocks noChangeArrowheads="1"/>
            </p:cNvSpPr>
            <p:nvPr/>
          </p:nvSpPr>
          <p:spPr bwMode="auto">
            <a:xfrm>
              <a:off x="4678953" y="2456740"/>
              <a:ext cx="42149" cy="1264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Rectangle 97"/>
            <p:cNvSpPr>
              <a:spLocks noChangeArrowheads="1"/>
            </p:cNvSpPr>
            <p:nvPr/>
          </p:nvSpPr>
          <p:spPr bwMode="auto">
            <a:xfrm>
              <a:off x="4678953" y="2456740"/>
              <a:ext cx="42149" cy="1264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Rectangle 98"/>
            <p:cNvSpPr>
              <a:spLocks noChangeArrowheads="1"/>
            </p:cNvSpPr>
            <p:nvPr/>
          </p:nvSpPr>
          <p:spPr bwMode="auto">
            <a:xfrm>
              <a:off x="4550498" y="2456740"/>
              <a:ext cx="42149" cy="1264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Rectangle 99"/>
            <p:cNvSpPr>
              <a:spLocks noChangeArrowheads="1"/>
            </p:cNvSpPr>
            <p:nvPr/>
          </p:nvSpPr>
          <p:spPr bwMode="auto">
            <a:xfrm>
              <a:off x="4550498" y="2456740"/>
              <a:ext cx="42149" cy="1264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Rectangle 100"/>
            <p:cNvSpPr>
              <a:spLocks noChangeArrowheads="1"/>
            </p:cNvSpPr>
            <p:nvPr/>
          </p:nvSpPr>
          <p:spPr bwMode="auto">
            <a:xfrm>
              <a:off x="4550498" y="2456740"/>
              <a:ext cx="42149" cy="1264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Rectangle 101"/>
            <p:cNvSpPr>
              <a:spLocks noChangeArrowheads="1"/>
            </p:cNvSpPr>
            <p:nvPr/>
          </p:nvSpPr>
          <p:spPr bwMode="auto">
            <a:xfrm>
              <a:off x="4550498" y="2456740"/>
              <a:ext cx="42149" cy="1264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102"/>
            <p:cNvSpPr/>
            <p:nvPr/>
          </p:nvSpPr>
          <p:spPr bwMode="auto">
            <a:xfrm>
              <a:off x="4530427" y="2516951"/>
              <a:ext cx="212753" cy="202713"/>
            </a:xfrm>
            <a:custGeom>
              <a:avLst/>
              <a:gdLst>
                <a:gd name="T0" fmla="*/ 53 w 106"/>
                <a:gd name="T1" fmla="*/ 0 h 101"/>
                <a:gd name="T2" fmla="*/ 66 w 106"/>
                <a:gd name="T3" fmla="*/ 38 h 101"/>
                <a:gd name="T4" fmla="*/ 106 w 106"/>
                <a:gd name="T5" fmla="*/ 39 h 101"/>
                <a:gd name="T6" fmla="*/ 74 w 106"/>
                <a:gd name="T7" fmla="*/ 63 h 101"/>
                <a:gd name="T8" fmla="*/ 85 w 106"/>
                <a:gd name="T9" fmla="*/ 101 h 101"/>
                <a:gd name="T10" fmla="*/ 53 w 106"/>
                <a:gd name="T11" fmla="*/ 78 h 101"/>
                <a:gd name="T12" fmla="*/ 20 w 106"/>
                <a:gd name="T13" fmla="*/ 101 h 101"/>
                <a:gd name="T14" fmla="*/ 31 w 106"/>
                <a:gd name="T15" fmla="*/ 63 h 101"/>
                <a:gd name="T16" fmla="*/ 0 w 106"/>
                <a:gd name="T17" fmla="*/ 39 h 101"/>
                <a:gd name="T18" fmla="*/ 39 w 106"/>
                <a:gd name="T19" fmla="*/ 38 h 101"/>
                <a:gd name="T20" fmla="*/ 53 w 106"/>
                <a:gd name="T2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101">
                  <a:moveTo>
                    <a:pt x="53" y="0"/>
                  </a:moveTo>
                  <a:lnTo>
                    <a:pt x="66" y="38"/>
                  </a:lnTo>
                  <a:lnTo>
                    <a:pt x="106" y="39"/>
                  </a:lnTo>
                  <a:lnTo>
                    <a:pt x="74" y="63"/>
                  </a:lnTo>
                  <a:lnTo>
                    <a:pt x="85" y="101"/>
                  </a:lnTo>
                  <a:lnTo>
                    <a:pt x="53" y="78"/>
                  </a:lnTo>
                  <a:lnTo>
                    <a:pt x="20" y="101"/>
                  </a:lnTo>
                  <a:lnTo>
                    <a:pt x="31" y="63"/>
                  </a:lnTo>
                  <a:lnTo>
                    <a:pt x="0" y="39"/>
                  </a:lnTo>
                  <a:lnTo>
                    <a:pt x="39" y="3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103"/>
            <p:cNvSpPr/>
            <p:nvPr/>
          </p:nvSpPr>
          <p:spPr bwMode="auto">
            <a:xfrm>
              <a:off x="4530427" y="2516951"/>
              <a:ext cx="212753" cy="202713"/>
            </a:xfrm>
            <a:custGeom>
              <a:avLst/>
              <a:gdLst>
                <a:gd name="T0" fmla="*/ 53 w 106"/>
                <a:gd name="T1" fmla="*/ 0 h 101"/>
                <a:gd name="T2" fmla="*/ 66 w 106"/>
                <a:gd name="T3" fmla="*/ 38 h 101"/>
                <a:gd name="T4" fmla="*/ 106 w 106"/>
                <a:gd name="T5" fmla="*/ 39 h 101"/>
                <a:gd name="T6" fmla="*/ 74 w 106"/>
                <a:gd name="T7" fmla="*/ 63 h 101"/>
                <a:gd name="T8" fmla="*/ 85 w 106"/>
                <a:gd name="T9" fmla="*/ 101 h 101"/>
                <a:gd name="T10" fmla="*/ 53 w 106"/>
                <a:gd name="T11" fmla="*/ 78 h 101"/>
                <a:gd name="T12" fmla="*/ 20 w 106"/>
                <a:gd name="T13" fmla="*/ 101 h 101"/>
                <a:gd name="T14" fmla="*/ 31 w 106"/>
                <a:gd name="T15" fmla="*/ 63 h 101"/>
                <a:gd name="T16" fmla="*/ 0 w 106"/>
                <a:gd name="T17" fmla="*/ 39 h 101"/>
                <a:gd name="T18" fmla="*/ 39 w 106"/>
                <a:gd name="T19" fmla="*/ 38 h 101"/>
                <a:gd name="T20" fmla="*/ 53 w 106"/>
                <a:gd name="T2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101">
                  <a:moveTo>
                    <a:pt x="53" y="0"/>
                  </a:moveTo>
                  <a:lnTo>
                    <a:pt x="66" y="38"/>
                  </a:lnTo>
                  <a:lnTo>
                    <a:pt x="106" y="39"/>
                  </a:lnTo>
                  <a:lnTo>
                    <a:pt x="74" y="63"/>
                  </a:lnTo>
                  <a:lnTo>
                    <a:pt x="85" y="101"/>
                  </a:lnTo>
                  <a:lnTo>
                    <a:pt x="53" y="78"/>
                  </a:lnTo>
                  <a:lnTo>
                    <a:pt x="20" y="101"/>
                  </a:lnTo>
                  <a:lnTo>
                    <a:pt x="31" y="63"/>
                  </a:lnTo>
                  <a:lnTo>
                    <a:pt x="0" y="39"/>
                  </a:lnTo>
                  <a:lnTo>
                    <a:pt x="39" y="38"/>
                  </a:lnTo>
                  <a:lnTo>
                    <a:pt x="53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Rectangle 104"/>
            <p:cNvSpPr>
              <a:spLocks noChangeArrowheads="1"/>
            </p:cNvSpPr>
            <p:nvPr/>
          </p:nvSpPr>
          <p:spPr bwMode="auto">
            <a:xfrm>
              <a:off x="4614726" y="2456740"/>
              <a:ext cx="42149" cy="94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Rectangle 105"/>
            <p:cNvSpPr>
              <a:spLocks noChangeArrowheads="1"/>
            </p:cNvSpPr>
            <p:nvPr/>
          </p:nvSpPr>
          <p:spPr bwMode="auto">
            <a:xfrm>
              <a:off x="4614726" y="2456740"/>
              <a:ext cx="42149" cy="94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106"/>
            <p:cNvSpPr/>
            <p:nvPr/>
          </p:nvSpPr>
          <p:spPr bwMode="auto">
            <a:xfrm>
              <a:off x="4614726" y="2456740"/>
              <a:ext cx="42149" cy="94331"/>
            </a:xfrm>
            <a:custGeom>
              <a:avLst/>
              <a:gdLst>
                <a:gd name="T0" fmla="*/ 21 w 21"/>
                <a:gd name="T1" fmla="*/ 0 h 47"/>
                <a:gd name="T2" fmla="*/ 0 w 21"/>
                <a:gd name="T3" fmla="*/ 0 h 47"/>
                <a:gd name="T4" fmla="*/ 0 w 21"/>
                <a:gd name="T5" fmla="*/ 47 h 47"/>
                <a:gd name="T6" fmla="*/ 11 w 21"/>
                <a:gd name="T7" fmla="*/ 16 h 47"/>
                <a:gd name="T8" fmla="*/ 21 w 21"/>
                <a:gd name="T9" fmla="*/ 47 h 47"/>
                <a:gd name="T10" fmla="*/ 21 w 21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47">
                  <a:moveTo>
                    <a:pt x="21" y="0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11" y="16"/>
                  </a:lnTo>
                  <a:lnTo>
                    <a:pt x="21" y="4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107"/>
            <p:cNvSpPr/>
            <p:nvPr/>
          </p:nvSpPr>
          <p:spPr bwMode="auto">
            <a:xfrm>
              <a:off x="4614726" y="2456740"/>
              <a:ext cx="42149" cy="94331"/>
            </a:xfrm>
            <a:custGeom>
              <a:avLst/>
              <a:gdLst>
                <a:gd name="T0" fmla="*/ 21 w 21"/>
                <a:gd name="T1" fmla="*/ 0 h 47"/>
                <a:gd name="T2" fmla="*/ 0 w 21"/>
                <a:gd name="T3" fmla="*/ 0 h 47"/>
                <a:gd name="T4" fmla="*/ 0 w 21"/>
                <a:gd name="T5" fmla="*/ 47 h 47"/>
                <a:gd name="T6" fmla="*/ 11 w 21"/>
                <a:gd name="T7" fmla="*/ 16 h 47"/>
                <a:gd name="T8" fmla="*/ 21 w 21"/>
                <a:gd name="T9" fmla="*/ 47 h 47"/>
                <a:gd name="T10" fmla="*/ 21 w 21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47">
                  <a:moveTo>
                    <a:pt x="21" y="0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11" y="16"/>
                  </a:lnTo>
                  <a:lnTo>
                    <a:pt x="21" y="47"/>
                  </a:lnTo>
                  <a:lnTo>
                    <a:pt x="2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108"/>
            <p:cNvSpPr/>
            <p:nvPr/>
          </p:nvSpPr>
          <p:spPr bwMode="auto">
            <a:xfrm>
              <a:off x="5218864" y="2508923"/>
              <a:ext cx="54192" cy="170599"/>
            </a:xfrm>
            <a:custGeom>
              <a:avLst/>
              <a:gdLst>
                <a:gd name="T0" fmla="*/ 24 w 30"/>
                <a:gd name="T1" fmla="*/ 0 h 96"/>
                <a:gd name="T2" fmla="*/ 0 w 30"/>
                <a:gd name="T3" fmla="*/ 0 h 96"/>
                <a:gd name="T4" fmla="*/ 0 w 30"/>
                <a:gd name="T5" fmla="*/ 96 h 96"/>
                <a:gd name="T6" fmla="*/ 24 w 30"/>
                <a:gd name="T7" fmla="*/ 96 h 96"/>
                <a:gd name="T8" fmla="*/ 30 w 30"/>
                <a:gd name="T9" fmla="*/ 90 h 96"/>
                <a:gd name="T10" fmla="*/ 30 w 30"/>
                <a:gd name="T11" fmla="*/ 6 h 96"/>
                <a:gd name="T12" fmla="*/ 24 w 30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96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7" y="96"/>
                    <a:pt x="30" y="93"/>
                    <a:pt x="30" y="9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3"/>
                    <a:pt x="27" y="0"/>
                    <a:pt x="2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109"/>
            <p:cNvSpPr>
              <a:spLocks noEditPoints="1"/>
            </p:cNvSpPr>
            <p:nvPr/>
          </p:nvSpPr>
          <p:spPr bwMode="auto">
            <a:xfrm>
              <a:off x="5048260" y="2466775"/>
              <a:ext cx="160568" cy="212748"/>
            </a:xfrm>
            <a:custGeom>
              <a:avLst/>
              <a:gdLst>
                <a:gd name="T0" fmla="*/ 84 w 90"/>
                <a:gd name="T1" fmla="*/ 24 h 120"/>
                <a:gd name="T2" fmla="*/ 84 w 90"/>
                <a:gd name="T3" fmla="*/ 24 h 120"/>
                <a:gd name="T4" fmla="*/ 84 w 90"/>
                <a:gd name="T5" fmla="*/ 23 h 120"/>
                <a:gd name="T6" fmla="*/ 84 w 90"/>
                <a:gd name="T7" fmla="*/ 18 h 120"/>
                <a:gd name="T8" fmla="*/ 66 w 90"/>
                <a:gd name="T9" fmla="*/ 0 h 120"/>
                <a:gd name="T10" fmla="*/ 30 w 90"/>
                <a:gd name="T11" fmla="*/ 0 h 120"/>
                <a:gd name="T12" fmla="*/ 12 w 90"/>
                <a:gd name="T13" fmla="*/ 18 h 120"/>
                <a:gd name="T14" fmla="*/ 12 w 90"/>
                <a:gd name="T15" fmla="*/ 24 h 120"/>
                <a:gd name="T16" fmla="*/ 0 w 90"/>
                <a:gd name="T17" fmla="*/ 24 h 120"/>
                <a:gd name="T18" fmla="*/ 0 w 90"/>
                <a:gd name="T19" fmla="*/ 120 h 120"/>
                <a:gd name="T20" fmla="*/ 90 w 90"/>
                <a:gd name="T21" fmla="*/ 120 h 120"/>
                <a:gd name="T22" fmla="*/ 90 w 90"/>
                <a:gd name="T23" fmla="*/ 24 h 120"/>
                <a:gd name="T24" fmla="*/ 84 w 90"/>
                <a:gd name="T25" fmla="*/ 24 h 120"/>
                <a:gd name="T26" fmla="*/ 72 w 90"/>
                <a:gd name="T27" fmla="*/ 24 h 120"/>
                <a:gd name="T28" fmla="*/ 72 w 90"/>
                <a:gd name="T29" fmla="*/ 24 h 120"/>
                <a:gd name="T30" fmla="*/ 24 w 90"/>
                <a:gd name="T31" fmla="*/ 24 h 120"/>
                <a:gd name="T32" fmla="*/ 24 w 90"/>
                <a:gd name="T33" fmla="*/ 18 h 120"/>
                <a:gd name="T34" fmla="*/ 30 w 90"/>
                <a:gd name="T35" fmla="*/ 12 h 120"/>
                <a:gd name="T36" fmla="*/ 66 w 90"/>
                <a:gd name="T37" fmla="*/ 12 h 120"/>
                <a:gd name="T38" fmla="*/ 72 w 90"/>
                <a:gd name="T39" fmla="*/ 18 h 120"/>
                <a:gd name="T40" fmla="*/ 72 w 90"/>
                <a:gd name="T41" fmla="*/ 2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20">
                  <a:moveTo>
                    <a:pt x="84" y="24"/>
                  </a:moveTo>
                  <a:cubicBezTo>
                    <a:pt x="84" y="24"/>
                    <a:pt x="84" y="24"/>
                    <a:pt x="84" y="24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18"/>
                    <a:pt x="84" y="18"/>
                    <a:pt x="84" y="18"/>
                  </a:cubicBezTo>
                  <a:cubicBezTo>
                    <a:pt x="84" y="6"/>
                    <a:pt x="75" y="0"/>
                    <a:pt x="6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8" y="0"/>
                    <a:pt x="12" y="9"/>
                    <a:pt x="12" y="18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90" y="24"/>
                    <a:pt x="90" y="24"/>
                    <a:pt x="90" y="24"/>
                  </a:cubicBezTo>
                  <a:lnTo>
                    <a:pt x="84" y="24"/>
                  </a:lnTo>
                  <a:close/>
                  <a:moveTo>
                    <a:pt x="72" y="24"/>
                  </a:moveTo>
                  <a:cubicBezTo>
                    <a:pt x="72" y="24"/>
                    <a:pt x="72" y="24"/>
                    <a:pt x="72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2"/>
                    <a:pt x="30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2"/>
                    <a:pt x="72" y="12"/>
                    <a:pt x="72" y="18"/>
                  </a:cubicBezTo>
                  <a:lnTo>
                    <a:pt x="72" y="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110"/>
            <p:cNvSpPr/>
            <p:nvPr/>
          </p:nvSpPr>
          <p:spPr bwMode="auto">
            <a:xfrm>
              <a:off x="4996075" y="2508923"/>
              <a:ext cx="42149" cy="170599"/>
            </a:xfrm>
            <a:custGeom>
              <a:avLst/>
              <a:gdLst>
                <a:gd name="T0" fmla="*/ 24 w 24"/>
                <a:gd name="T1" fmla="*/ 0 h 96"/>
                <a:gd name="T2" fmla="*/ 6 w 24"/>
                <a:gd name="T3" fmla="*/ 0 h 96"/>
                <a:gd name="T4" fmla="*/ 0 w 24"/>
                <a:gd name="T5" fmla="*/ 6 h 96"/>
                <a:gd name="T6" fmla="*/ 0 w 24"/>
                <a:gd name="T7" fmla="*/ 90 h 96"/>
                <a:gd name="T8" fmla="*/ 6 w 24"/>
                <a:gd name="T9" fmla="*/ 96 h 96"/>
                <a:gd name="T10" fmla="*/ 24 w 24"/>
                <a:gd name="T11" fmla="*/ 96 h 96"/>
                <a:gd name="T12" fmla="*/ 24 w 24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96">
                  <a:moveTo>
                    <a:pt x="2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3"/>
                    <a:pt x="3" y="96"/>
                    <a:pt x="6" y="96"/>
                  </a:cubicBezTo>
                  <a:cubicBezTo>
                    <a:pt x="24" y="96"/>
                    <a:pt x="24" y="96"/>
                    <a:pt x="24" y="9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Rectangle 111"/>
            <p:cNvSpPr>
              <a:spLocks noChangeArrowheads="1"/>
            </p:cNvSpPr>
            <p:nvPr/>
          </p:nvSpPr>
          <p:spPr bwMode="auto">
            <a:xfrm>
              <a:off x="5568100" y="2549065"/>
              <a:ext cx="20071" cy="421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112"/>
            <p:cNvSpPr>
              <a:spLocks noEditPoints="1"/>
            </p:cNvSpPr>
            <p:nvPr/>
          </p:nvSpPr>
          <p:spPr bwMode="auto">
            <a:xfrm>
              <a:off x="5513908" y="2440683"/>
              <a:ext cx="276981" cy="118416"/>
            </a:xfrm>
            <a:custGeom>
              <a:avLst/>
              <a:gdLst>
                <a:gd name="T0" fmla="*/ 114 w 156"/>
                <a:gd name="T1" fmla="*/ 24 h 66"/>
                <a:gd name="T2" fmla="*/ 114 w 156"/>
                <a:gd name="T3" fmla="*/ 23 h 66"/>
                <a:gd name="T4" fmla="*/ 114 w 156"/>
                <a:gd name="T5" fmla="*/ 18 h 66"/>
                <a:gd name="T6" fmla="*/ 96 w 156"/>
                <a:gd name="T7" fmla="*/ 0 h 66"/>
                <a:gd name="T8" fmla="*/ 60 w 156"/>
                <a:gd name="T9" fmla="*/ 0 h 66"/>
                <a:gd name="T10" fmla="*/ 42 w 156"/>
                <a:gd name="T11" fmla="*/ 18 h 66"/>
                <a:gd name="T12" fmla="*/ 42 w 156"/>
                <a:gd name="T13" fmla="*/ 24 h 66"/>
                <a:gd name="T14" fmla="*/ 0 w 156"/>
                <a:gd name="T15" fmla="*/ 24 h 66"/>
                <a:gd name="T16" fmla="*/ 0 w 156"/>
                <a:gd name="T17" fmla="*/ 66 h 66"/>
                <a:gd name="T18" fmla="*/ 24 w 156"/>
                <a:gd name="T19" fmla="*/ 66 h 66"/>
                <a:gd name="T20" fmla="*/ 24 w 156"/>
                <a:gd name="T21" fmla="*/ 54 h 66"/>
                <a:gd name="T22" fmla="*/ 48 w 156"/>
                <a:gd name="T23" fmla="*/ 54 h 66"/>
                <a:gd name="T24" fmla="*/ 48 w 156"/>
                <a:gd name="T25" fmla="*/ 66 h 66"/>
                <a:gd name="T26" fmla="*/ 108 w 156"/>
                <a:gd name="T27" fmla="*/ 66 h 66"/>
                <a:gd name="T28" fmla="*/ 108 w 156"/>
                <a:gd name="T29" fmla="*/ 54 h 66"/>
                <a:gd name="T30" fmla="*/ 132 w 156"/>
                <a:gd name="T31" fmla="*/ 54 h 66"/>
                <a:gd name="T32" fmla="*/ 132 w 156"/>
                <a:gd name="T33" fmla="*/ 66 h 66"/>
                <a:gd name="T34" fmla="*/ 156 w 156"/>
                <a:gd name="T35" fmla="*/ 66 h 66"/>
                <a:gd name="T36" fmla="*/ 156 w 156"/>
                <a:gd name="T37" fmla="*/ 24 h 66"/>
                <a:gd name="T38" fmla="*/ 114 w 156"/>
                <a:gd name="T39" fmla="*/ 24 h 66"/>
                <a:gd name="T40" fmla="*/ 54 w 156"/>
                <a:gd name="T41" fmla="*/ 18 h 66"/>
                <a:gd name="T42" fmla="*/ 60 w 156"/>
                <a:gd name="T43" fmla="*/ 12 h 66"/>
                <a:gd name="T44" fmla="*/ 96 w 156"/>
                <a:gd name="T45" fmla="*/ 12 h 66"/>
                <a:gd name="T46" fmla="*/ 102 w 156"/>
                <a:gd name="T47" fmla="*/ 18 h 66"/>
                <a:gd name="T48" fmla="*/ 102 w 156"/>
                <a:gd name="T49" fmla="*/ 24 h 66"/>
                <a:gd name="T50" fmla="*/ 54 w 156"/>
                <a:gd name="T51" fmla="*/ 24 h 66"/>
                <a:gd name="T52" fmla="*/ 54 w 156"/>
                <a:gd name="T53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6" h="66">
                  <a:moveTo>
                    <a:pt x="114" y="24"/>
                  </a:moveTo>
                  <a:cubicBezTo>
                    <a:pt x="114" y="23"/>
                    <a:pt x="114" y="23"/>
                    <a:pt x="114" y="23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4" y="6"/>
                    <a:pt x="105" y="0"/>
                    <a:pt x="96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8" y="0"/>
                    <a:pt x="42" y="9"/>
                    <a:pt x="42" y="18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56" y="66"/>
                    <a:pt x="156" y="66"/>
                    <a:pt x="156" y="66"/>
                  </a:cubicBezTo>
                  <a:cubicBezTo>
                    <a:pt x="156" y="24"/>
                    <a:pt x="156" y="24"/>
                    <a:pt x="156" y="24"/>
                  </a:cubicBezTo>
                  <a:lnTo>
                    <a:pt x="114" y="24"/>
                  </a:lnTo>
                  <a:close/>
                  <a:moveTo>
                    <a:pt x="54" y="18"/>
                  </a:moveTo>
                  <a:cubicBezTo>
                    <a:pt x="54" y="18"/>
                    <a:pt x="54" y="12"/>
                    <a:pt x="60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102" y="12"/>
                    <a:pt x="102" y="18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54" y="24"/>
                    <a:pt x="54" y="24"/>
                    <a:pt x="54" y="24"/>
                  </a:cubicBezTo>
                  <a:lnTo>
                    <a:pt x="54" y="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113"/>
            <p:cNvSpPr/>
            <p:nvPr/>
          </p:nvSpPr>
          <p:spPr bwMode="auto">
            <a:xfrm>
              <a:off x="5523944" y="2569136"/>
              <a:ext cx="256910" cy="106374"/>
            </a:xfrm>
            <a:custGeom>
              <a:avLst/>
              <a:gdLst>
                <a:gd name="T0" fmla="*/ 112 w 128"/>
                <a:gd name="T1" fmla="*/ 16 h 53"/>
                <a:gd name="T2" fmla="*/ 91 w 128"/>
                <a:gd name="T3" fmla="*/ 16 h 53"/>
                <a:gd name="T4" fmla="*/ 91 w 128"/>
                <a:gd name="T5" fmla="*/ 0 h 53"/>
                <a:gd name="T6" fmla="*/ 38 w 128"/>
                <a:gd name="T7" fmla="*/ 0 h 53"/>
                <a:gd name="T8" fmla="*/ 38 w 128"/>
                <a:gd name="T9" fmla="*/ 16 h 53"/>
                <a:gd name="T10" fmla="*/ 16 w 128"/>
                <a:gd name="T11" fmla="*/ 16 h 53"/>
                <a:gd name="T12" fmla="*/ 16 w 128"/>
                <a:gd name="T13" fmla="*/ 0 h 53"/>
                <a:gd name="T14" fmla="*/ 0 w 128"/>
                <a:gd name="T15" fmla="*/ 0 h 53"/>
                <a:gd name="T16" fmla="*/ 0 w 128"/>
                <a:gd name="T17" fmla="*/ 53 h 53"/>
                <a:gd name="T18" fmla="*/ 128 w 128"/>
                <a:gd name="T19" fmla="*/ 53 h 53"/>
                <a:gd name="T20" fmla="*/ 128 w 128"/>
                <a:gd name="T21" fmla="*/ 0 h 53"/>
                <a:gd name="T22" fmla="*/ 112 w 128"/>
                <a:gd name="T23" fmla="*/ 0 h 53"/>
                <a:gd name="T24" fmla="*/ 112 w 128"/>
                <a:gd name="T25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53">
                  <a:moveTo>
                    <a:pt x="112" y="16"/>
                  </a:moveTo>
                  <a:lnTo>
                    <a:pt x="91" y="16"/>
                  </a:lnTo>
                  <a:lnTo>
                    <a:pt x="91" y="0"/>
                  </a:lnTo>
                  <a:lnTo>
                    <a:pt x="38" y="0"/>
                  </a:lnTo>
                  <a:lnTo>
                    <a:pt x="38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28" y="53"/>
                  </a:lnTo>
                  <a:lnTo>
                    <a:pt x="128" y="0"/>
                  </a:lnTo>
                  <a:lnTo>
                    <a:pt x="112" y="0"/>
                  </a:lnTo>
                  <a:lnTo>
                    <a:pt x="112" y="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Rectangle 114"/>
            <p:cNvSpPr>
              <a:spLocks noChangeArrowheads="1"/>
            </p:cNvSpPr>
            <p:nvPr/>
          </p:nvSpPr>
          <p:spPr bwMode="auto">
            <a:xfrm>
              <a:off x="5716626" y="2549065"/>
              <a:ext cx="22079" cy="421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115"/>
            <p:cNvSpPr>
              <a:spLocks noEditPoints="1"/>
            </p:cNvSpPr>
            <p:nvPr/>
          </p:nvSpPr>
          <p:spPr bwMode="auto">
            <a:xfrm>
              <a:off x="6043783" y="2438677"/>
              <a:ext cx="254902" cy="254896"/>
            </a:xfrm>
            <a:custGeom>
              <a:avLst/>
              <a:gdLst>
                <a:gd name="T0" fmla="*/ 132 w 144"/>
                <a:gd name="T1" fmla="*/ 36 h 144"/>
                <a:gd name="T2" fmla="*/ 108 w 144"/>
                <a:gd name="T3" fmla="*/ 36 h 144"/>
                <a:gd name="T4" fmla="*/ 108 w 144"/>
                <a:gd name="T5" fmla="*/ 36 h 144"/>
                <a:gd name="T6" fmla="*/ 72 w 144"/>
                <a:gd name="T7" fmla="*/ 0 h 144"/>
                <a:gd name="T8" fmla="*/ 36 w 144"/>
                <a:gd name="T9" fmla="*/ 36 h 144"/>
                <a:gd name="T10" fmla="*/ 36 w 144"/>
                <a:gd name="T11" fmla="*/ 36 h 144"/>
                <a:gd name="T12" fmla="*/ 12 w 144"/>
                <a:gd name="T13" fmla="*/ 36 h 144"/>
                <a:gd name="T14" fmla="*/ 0 w 144"/>
                <a:gd name="T15" fmla="*/ 36 h 144"/>
                <a:gd name="T16" fmla="*/ 0 w 144"/>
                <a:gd name="T17" fmla="*/ 48 h 144"/>
                <a:gd name="T18" fmla="*/ 0 w 144"/>
                <a:gd name="T19" fmla="*/ 48 h 144"/>
                <a:gd name="T20" fmla="*/ 0 w 144"/>
                <a:gd name="T21" fmla="*/ 132 h 144"/>
                <a:gd name="T22" fmla="*/ 12 w 144"/>
                <a:gd name="T23" fmla="*/ 144 h 144"/>
                <a:gd name="T24" fmla="*/ 132 w 144"/>
                <a:gd name="T25" fmla="*/ 144 h 144"/>
                <a:gd name="T26" fmla="*/ 144 w 144"/>
                <a:gd name="T27" fmla="*/ 132 h 144"/>
                <a:gd name="T28" fmla="*/ 144 w 144"/>
                <a:gd name="T29" fmla="*/ 120 h 144"/>
                <a:gd name="T30" fmla="*/ 0 w 144"/>
                <a:gd name="T31" fmla="*/ 120 h 144"/>
                <a:gd name="T32" fmla="*/ 0 w 144"/>
                <a:gd name="T33" fmla="*/ 114 h 144"/>
                <a:gd name="T34" fmla="*/ 144 w 144"/>
                <a:gd name="T35" fmla="*/ 114 h 144"/>
                <a:gd name="T36" fmla="*/ 144 w 144"/>
                <a:gd name="T37" fmla="*/ 54 h 144"/>
                <a:gd name="T38" fmla="*/ 144 w 144"/>
                <a:gd name="T39" fmla="*/ 48 h 144"/>
                <a:gd name="T40" fmla="*/ 144 w 144"/>
                <a:gd name="T41" fmla="*/ 36 h 144"/>
                <a:gd name="T42" fmla="*/ 132 w 144"/>
                <a:gd name="T43" fmla="*/ 36 h 144"/>
                <a:gd name="T44" fmla="*/ 96 w 144"/>
                <a:gd name="T45" fmla="*/ 36 h 144"/>
                <a:gd name="T46" fmla="*/ 48 w 144"/>
                <a:gd name="T47" fmla="*/ 36 h 144"/>
                <a:gd name="T48" fmla="*/ 48 w 144"/>
                <a:gd name="T49" fmla="*/ 36 h 144"/>
                <a:gd name="T50" fmla="*/ 72 w 144"/>
                <a:gd name="T51" fmla="*/ 12 h 144"/>
                <a:gd name="T52" fmla="*/ 96 w 144"/>
                <a:gd name="T53" fmla="*/ 3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" h="144">
                  <a:moveTo>
                    <a:pt x="132" y="36"/>
                  </a:moveTo>
                  <a:cubicBezTo>
                    <a:pt x="108" y="36"/>
                    <a:pt x="108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16"/>
                    <a:pt x="92" y="0"/>
                    <a:pt x="72" y="0"/>
                  </a:cubicBezTo>
                  <a:cubicBezTo>
                    <a:pt x="52" y="0"/>
                    <a:pt x="36" y="16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9"/>
                    <a:pt x="5" y="144"/>
                    <a:pt x="12" y="14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9" y="144"/>
                    <a:pt x="144" y="139"/>
                    <a:pt x="144" y="132"/>
                  </a:cubicBezTo>
                  <a:cubicBezTo>
                    <a:pt x="144" y="120"/>
                    <a:pt x="144" y="120"/>
                    <a:pt x="144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4" y="54"/>
                    <a:pt x="144" y="54"/>
                    <a:pt x="144" y="54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44" y="36"/>
                    <a:pt x="144" y="36"/>
                    <a:pt x="144" y="36"/>
                  </a:cubicBezTo>
                  <a:lnTo>
                    <a:pt x="132" y="36"/>
                  </a:lnTo>
                  <a:close/>
                  <a:moveTo>
                    <a:pt x="96" y="36"/>
                  </a:move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23"/>
                    <a:pt x="59" y="12"/>
                    <a:pt x="72" y="12"/>
                  </a:cubicBezTo>
                  <a:cubicBezTo>
                    <a:pt x="85" y="12"/>
                    <a:pt x="96" y="23"/>
                    <a:pt x="96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116"/>
            <p:cNvSpPr/>
            <p:nvPr/>
          </p:nvSpPr>
          <p:spPr bwMode="auto">
            <a:xfrm>
              <a:off x="6573659" y="2430648"/>
              <a:ext cx="190675" cy="22077"/>
            </a:xfrm>
            <a:custGeom>
              <a:avLst/>
              <a:gdLst>
                <a:gd name="T0" fmla="*/ 0 w 95"/>
                <a:gd name="T1" fmla="*/ 11 h 11"/>
                <a:gd name="T2" fmla="*/ 10 w 95"/>
                <a:gd name="T3" fmla="*/ 0 h 11"/>
                <a:gd name="T4" fmla="*/ 85 w 95"/>
                <a:gd name="T5" fmla="*/ 0 h 11"/>
                <a:gd name="T6" fmla="*/ 95 w 95"/>
                <a:gd name="T7" fmla="*/ 11 h 11"/>
                <a:gd name="T8" fmla="*/ 0 w 95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">
                  <a:moveTo>
                    <a:pt x="0" y="11"/>
                  </a:moveTo>
                  <a:lnTo>
                    <a:pt x="10" y="0"/>
                  </a:lnTo>
                  <a:lnTo>
                    <a:pt x="85" y="0"/>
                  </a:lnTo>
                  <a:lnTo>
                    <a:pt x="95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117"/>
            <p:cNvSpPr>
              <a:spLocks noEditPoints="1"/>
            </p:cNvSpPr>
            <p:nvPr/>
          </p:nvSpPr>
          <p:spPr bwMode="auto">
            <a:xfrm>
              <a:off x="6561615" y="2462761"/>
              <a:ext cx="214760" cy="74262"/>
            </a:xfrm>
            <a:custGeom>
              <a:avLst/>
              <a:gdLst>
                <a:gd name="T0" fmla="*/ 0 w 107"/>
                <a:gd name="T1" fmla="*/ 37 h 37"/>
                <a:gd name="T2" fmla="*/ 107 w 107"/>
                <a:gd name="T3" fmla="*/ 37 h 37"/>
                <a:gd name="T4" fmla="*/ 107 w 107"/>
                <a:gd name="T5" fmla="*/ 0 h 37"/>
                <a:gd name="T6" fmla="*/ 0 w 107"/>
                <a:gd name="T7" fmla="*/ 0 h 37"/>
                <a:gd name="T8" fmla="*/ 0 w 107"/>
                <a:gd name="T9" fmla="*/ 37 h 37"/>
                <a:gd name="T10" fmla="*/ 75 w 107"/>
                <a:gd name="T11" fmla="*/ 21 h 37"/>
                <a:gd name="T12" fmla="*/ 75 w 107"/>
                <a:gd name="T13" fmla="*/ 27 h 37"/>
                <a:gd name="T14" fmla="*/ 69 w 107"/>
                <a:gd name="T15" fmla="*/ 27 h 37"/>
                <a:gd name="T16" fmla="*/ 69 w 107"/>
                <a:gd name="T17" fmla="*/ 21 h 37"/>
                <a:gd name="T18" fmla="*/ 38 w 107"/>
                <a:gd name="T19" fmla="*/ 21 h 37"/>
                <a:gd name="T20" fmla="*/ 38 w 107"/>
                <a:gd name="T21" fmla="*/ 27 h 37"/>
                <a:gd name="T22" fmla="*/ 32 w 107"/>
                <a:gd name="T23" fmla="*/ 27 h 37"/>
                <a:gd name="T24" fmla="*/ 32 w 107"/>
                <a:gd name="T25" fmla="*/ 21 h 37"/>
                <a:gd name="T26" fmla="*/ 32 w 107"/>
                <a:gd name="T27" fmla="*/ 16 h 37"/>
                <a:gd name="T28" fmla="*/ 75 w 107"/>
                <a:gd name="T29" fmla="*/ 16 h 37"/>
                <a:gd name="T30" fmla="*/ 75 w 107"/>
                <a:gd name="T31" fmla="*/ 2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37">
                  <a:moveTo>
                    <a:pt x="0" y="37"/>
                  </a:moveTo>
                  <a:lnTo>
                    <a:pt x="107" y="37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37"/>
                  </a:lnTo>
                  <a:close/>
                  <a:moveTo>
                    <a:pt x="75" y="21"/>
                  </a:moveTo>
                  <a:lnTo>
                    <a:pt x="75" y="27"/>
                  </a:lnTo>
                  <a:lnTo>
                    <a:pt x="69" y="27"/>
                  </a:lnTo>
                  <a:lnTo>
                    <a:pt x="69" y="21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32" y="27"/>
                  </a:lnTo>
                  <a:lnTo>
                    <a:pt x="32" y="21"/>
                  </a:lnTo>
                  <a:lnTo>
                    <a:pt x="32" y="16"/>
                  </a:lnTo>
                  <a:lnTo>
                    <a:pt x="75" y="16"/>
                  </a:lnTo>
                  <a:lnTo>
                    <a:pt x="75" y="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118"/>
            <p:cNvSpPr>
              <a:spLocks noEditPoints="1"/>
            </p:cNvSpPr>
            <p:nvPr/>
          </p:nvSpPr>
          <p:spPr bwMode="auto">
            <a:xfrm>
              <a:off x="6561615" y="2549065"/>
              <a:ext cx="214760" cy="74262"/>
            </a:xfrm>
            <a:custGeom>
              <a:avLst/>
              <a:gdLst>
                <a:gd name="T0" fmla="*/ 0 w 107"/>
                <a:gd name="T1" fmla="*/ 37 h 37"/>
                <a:gd name="T2" fmla="*/ 107 w 107"/>
                <a:gd name="T3" fmla="*/ 37 h 37"/>
                <a:gd name="T4" fmla="*/ 107 w 107"/>
                <a:gd name="T5" fmla="*/ 0 h 37"/>
                <a:gd name="T6" fmla="*/ 0 w 107"/>
                <a:gd name="T7" fmla="*/ 0 h 37"/>
                <a:gd name="T8" fmla="*/ 0 w 107"/>
                <a:gd name="T9" fmla="*/ 37 h 37"/>
                <a:gd name="T10" fmla="*/ 75 w 107"/>
                <a:gd name="T11" fmla="*/ 21 h 37"/>
                <a:gd name="T12" fmla="*/ 75 w 107"/>
                <a:gd name="T13" fmla="*/ 26 h 37"/>
                <a:gd name="T14" fmla="*/ 69 w 107"/>
                <a:gd name="T15" fmla="*/ 26 h 37"/>
                <a:gd name="T16" fmla="*/ 69 w 107"/>
                <a:gd name="T17" fmla="*/ 21 h 37"/>
                <a:gd name="T18" fmla="*/ 38 w 107"/>
                <a:gd name="T19" fmla="*/ 21 h 37"/>
                <a:gd name="T20" fmla="*/ 38 w 107"/>
                <a:gd name="T21" fmla="*/ 26 h 37"/>
                <a:gd name="T22" fmla="*/ 32 w 107"/>
                <a:gd name="T23" fmla="*/ 26 h 37"/>
                <a:gd name="T24" fmla="*/ 32 w 107"/>
                <a:gd name="T25" fmla="*/ 21 h 37"/>
                <a:gd name="T26" fmla="*/ 32 w 107"/>
                <a:gd name="T27" fmla="*/ 16 h 37"/>
                <a:gd name="T28" fmla="*/ 75 w 107"/>
                <a:gd name="T29" fmla="*/ 16 h 37"/>
                <a:gd name="T30" fmla="*/ 75 w 107"/>
                <a:gd name="T31" fmla="*/ 2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37">
                  <a:moveTo>
                    <a:pt x="0" y="37"/>
                  </a:moveTo>
                  <a:lnTo>
                    <a:pt x="107" y="37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37"/>
                  </a:lnTo>
                  <a:close/>
                  <a:moveTo>
                    <a:pt x="75" y="21"/>
                  </a:moveTo>
                  <a:lnTo>
                    <a:pt x="75" y="26"/>
                  </a:lnTo>
                  <a:lnTo>
                    <a:pt x="69" y="26"/>
                  </a:lnTo>
                  <a:lnTo>
                    <a:pt x="69" y="21"/>
                  </a:lnTo>
                  <a:lnTo>
                    <a:pt x="38" y="21"/>
                  </a:lnTo>
                  <a:lnTo>
                    <a:pt x="38" y="26"/>
                  </a:lnTo>
                  <a:lnTo>
                    <a:pt x="32" y="26"/>
                  </a:lnTo>
                  <a:lnTo>
                    <a:pt x="32" y="21"/>
                  </a:lnTo>
                  <a:lnTo>
                    <a:pt x="32" y="16"/>
                  </a:lnTo>
                  <a:lnTo>
                    <a:pt x="75" y="16"/>
                  </a:lnTo>
                  <a:lnTo>
                    <a:pt x="75" y="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119"/>
            <p:cNvSpPr>
              <a:spLocks noEditPoints="1"/>
            </p:cNvSpPr>
            <p:nvPr/>
          </p:nvSpPr>
          <p:spPr bwMode="auto">
            <a:xfrm>
              <a:off x="6561615" y="2633361"/>
              <a:ext cx="214760" cy="74262"/>
            </a:xfrm>
            <a:custGeom>
              <a:avLst/>
              <a:gdLst>
                <a:gd name="T0" fmla="*/ 0 w 107"/>
                <a:gd name="T1" fmla="*/ 37 h 37"/>
                <a:gd name="T2" fmla="*/ 107 w 107"/>
                <a:gd name="T3" fmla="*/ 37 h 37"/>
                <a:gd name="T4" fmla="*/ 107 w 107"/>
                <a:gd name="T5" fmla="*/ 0 h 37"/>
                <a:gd name="T6" fmla="*/ 0 w 107"/>
                <a:gd name="T7" fmla="*/ 0 h 37"/>
                <a:gd name="T8" fmla="*/ 0 w 107"/>
                <a:gd name="T9" fmla="*/ 37 h 37"/>
                <a:gd name="T10" fmla="*/ 75 w 107"/>
                <a:gd name="T11" fmla="*/ 21 h 37"/>
                <a:gd name="T12" fmla="*/ 75 w 107"/>
                <a:gd name="T13" fmla="*/ 27 h 37"/>
                <a:gd name="T14" fmla="*/ 69 w 107"/>
                <a:gd name="T15" fmla="*/ 27 h 37"/>
                <a:gd name="T16" fmla="*/ 69 w 107"/>
                <a:gd name="T17" fmla="*/ 21 h 37"/>
                <a:gd name="T18" fmla="*/ 38 w 107"/>
                <a:gd name="T19" fmla="*/ 21 h 37"/>
                <a:gd name="T20" fmla="*/ 38 w 107"/>
                <a:gd name="T21" fmla="*/ 27 h 37"/>
                <a:gd name="T22" fmla="*/ 32 w 107"/>
                <a:gd name="T23" fmla="*/ 27 h 37"/>
                <a:gd name="T24" fmla="*/ 32 w 107"/>
                <a:gd name="T25" fmla="*/ 21 h 37"/>
                <a:gd name="T26" fmla="*/ 32 w 107"/>
                <a:gd name="T27" fmla="*/ 16 h 37"/>
                <a:gd name="T28" fmla="*/ 75 w 107"/>
                <a:gd name="T29" fmla="*/ 16 h 37"/>
                <a:gd name="T30" fmla="*/ 75 w 107"/>
                <a:gd name="T31" fmla="*/ 2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37">
                  <a:moveTo>
                    <a:pt x="0" y="37"/>
                  </a:moveTo>
                  <a:lnTo>
                    <a:pt x="107" y="37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37"/>
                  </a:lnTo>
                  <a:close/>
                  <a:moveTo>
                    <a:pt x="75" y="21"/>
                  </a:moveTo>
                  <a:lnTo>
                    <a:pt x="75" y="27"/>
                  </a:lnTo>
                  <a:lnTo>
                    <a:pt x="69" y="27"/>
                  </a:lnTo>
                  <a:lnTo>
                    <a:pt x="69" y="21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32" y="27"/>
                  </a:lnTo>
                  <a:lnTo>
                    <a:pt x="32" y="21"/>
                  </a:lnTo>
                  <a:lnTo>
                    <a:pt x="32" y="16"/>
                  </a:lnTo>
                  <a:lnTo>
                    <a:pt x="75" y="16"/>
                  </a:lnTo>
                  <a:lnTo>
                    <a:pt x="75" y="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120"/>
            <p:cNvSpPr>
              <a:spLocks noEditPoints="1"/>
            </p:cNvSpPr>
            <p:nvPr/>
          </p:nvSpPr>
          <p:spPr bwMode="auto">
            <a:xfrm>
              <a:off x="997925" y="2942448"/>
              <a:ext cx="254902" cy="234826"/>
            </a:xfrm>
            <a:custGeom>
              <a:avLst/>
              <a:gdLst>
                <a:gd name="T0" fmla="*/ 110 w 127"/>
                <a:gd name="T1" fmla="*/ 0 h 117"/>
                <a:gd name="T2" fmla="*/ 100 w 127"/>
                <a:gd name="T3" fmla="*/ 0 h 117"/>
                <a:gd name="T4" fmla="*/ 95 w 127"/>
                <a:gd name="T5" fmla="*/ 0 h 117"/>
                <a:gd name="T6" fmla="*/ 31 w 127"/>
                <a:gd name="T7" fmla="*/ 0 h 117"/>
                <a:gd name="T8" fmla="*/ 26 w 127"/>
                <a:gd name="T9" fmla="*/ 0 h 117"/>
                <a:gd name="T10" fmla="*/ 16 w 127"/>
                <a:gd name="T11" fmla="*/ 0 h 117"/>
                <a:gd name="T12" fmla="*/ 0 w 127"/>
                <a:gd name="T13" fmla="*/ 62 h 117"/>
                <a:gd name="T14" fmla="*/ 0 w 127"/>
                <a:gd name="T15" fmla="*/ 117 h 117"/>
                <a:gd name="T16" fmla="*/ 127 w 127"/>
                <a:gd name="T17" fmla="*/ 117 h 117"/>
                <a:gd name="T18" fmla="*/ 127 w 127"/>
                <a:gd name="T19" fmla="*/ 64 h 117"/>
                <a:gd name="T20" fmla="*/ 110 w 127"/>
                <a:gd name="T21" fmla="*/ 0 h 117"/>
                <a:gd name="T22" fmla="*/ 25 w 127"/>
                <a:gd name="T23" fmla="*/ 11 h 117"/>
                <a:gd name="T24" fmla="*/ 26 w 127"/>
                <a:gd name="T25" fmla="*/ 11 h 117"/>
                <a:gd name="T26" fmla="*/ 31 w 127"/>
                <a:gd name="T27" fmla="*/ 11 h 117"/>
                <a:gd name="T28" fmla="*/ 95 w 127"/>
                <a:gd name="T29" fmla="*/ 11 h 117"/>
                <a:gd name="T30" fmla="*/ 100 w 127"/>
                <a:gd name="T31" fmla="*/ 11 h 117"/>
                <a:gd name="T32" fmla="*/ 101 w 127"/>
                <a:gd name="T33" fmla="*/ 11 h 117"/>
                <a:gd name="T34" fmla="*/ 116 w 127"/>
                <a:gd name="T35" fmla="*/ 64 h 117"/>
                <a:gd name="T36" fmla="*/ 87 w 127"/>
                <a:gd name="T37" fmla="*/ 64 h 117"/>
                <a:gd name="T38" fmla="*/ 77 w 127"/>
                <a:gd name="T39" fmla="*/ 80 h 117"/>
                <a:gd name="T40" fmla="*/ 50 w 127"/>
                <a:gd name="T41" fmla="*/ 80 h 117"/>
                <a:gd name="T42" fmla="*/ 39 w 127"/>
                <a:gd name="T43" fmla="*/ 64 h 117"/>
                <a:gd name="T44" fmla="*/ 10 w 127"/>
                <a:gd name="T45" fmla="*/ 64 h 117"/>
                <a:gd name="T46" fmla="*/ 25 w 127"/>
                <a:gd name="T47" fmla="*/ 1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7" h="117">
                  <a:moveTo>
                    <a:pt x="110" y="0"/>
                  </a:moveTo>
                  <a:lnTo>
                    <a:pt x="100" y="0"/>
                  </a:lnTo>
                  <a:lnTo>
                    <a:pt x="95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16" y="0"/>
                  </a:lnTo>
                  <a:lnTo>
                    <a:pt x="0" y="62"/>
                  </a:lnTo>
                  <a:lnTo>
                    <a:pt x="0" y="117"/>
                  </a:lnTo>
                  <a:lnTo>
                    <a:pt x="127" y="117"/>
                  </a:lnTo>
                  <a:lnTo>
                    <a:pt x="127" y="64"/>
                  </a:lnTo>
                  <a:lnTo>
                    <a:pt x="110" y="0"/>
                  </a:lnTo>
                  <a:close/>
                  <a:moveTo>
                    <a:pt x="25" y="11"/>
                  </a:moveTo>
                  <a:lnTo>
                    <a:pt x="26" y="11"/>
                  </a:lnTo>
                  <a:lnTo>
                    <a:pt x="31" y="11"/>
                  </a:lnTo>
                  <a:lnTo>
                    <a:pt x="95" y="11"/>
                  </a:lnTo>
                  <a:lnTo>
                    <a:pt x="100" y="11"/>
                  </a:lnTo>
                  <a:lnTo>
                    <a:pt x="101" y="11"/>
                  </a:lnTo>
                  <a:lnTo>
                    <a:pt x="116" y="64"/>
                  </a:lnTo>
                  <a:lnTo>
                    <a:pt x="87" y="64"/>
                  </a:lnTo>
                  <a:lnTo>
                    <a:pt x="77" y="80"/>
                  </a:lnTo>
                  <a:lnTo>
                    <a:pt x="50" y="80"/>
                  </a:lnTo>
                  <a:lnTo>
                    <a:pt x="39" y="64"/>
                  </a:lnTo>
                  <a:lnTo>
                    <a:pt x="10" y="64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Rectangle 121"/>
            <p:cNvSpPr>
              <a:spLocks noChangeArrowheads="1"/>
            </p:cNvSpPr>
            <p:nvPr/>
          </p:nvSpPr>
          <p:spPr bwMode="auto">
            <a:xfrm>
              <a:off x="1543857" y="3024738"/>
              <a:ext cx="192682" cy="842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Rectangle 122"/>
            <p:cNvSpPr>
              <a:spLocks noChangeArrowheads="1"/>
            </p:cNvSpPr>
            <p:nvPr/>
          </p:nvSpPr>
          <p:spPr bwMode="auto">
            <a:xfrm>
              <a:off x="1543857" y="3024738"/>
              <a:ext cx="192682" cy="842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Rectangle 123"/>
            <p:cNvSpPr>
              <a:spLocks noChangeArrowheads="1"/>
            </p:cNvSpPr>
            <p:nvPr/>
          </p:nvSpPr>
          <p:spPr bwMode="auto">
            <a:xfrm>
              <a:off x="1543857" y="3024738"/>
              <a:ext cx="192682" cy="842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Rectangle 124"/>
            <p:cNvSpPr>
              <a:spLocks noChangeArrowheads="1"/>
            </p:cNvSpPr>
            <p:nvPr/>
          </p:nvSpPr>
          <p:spPr bwMode="auto">
            <a:xfrm>
              <a:off x="1543857" y="3024738"/>
              <a:ext cx="192682" cy="842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auto">
            <a:xfrm>
              <a:off x="1511744" y="2992624"/>
              <a:ext cx="276981" cy="148522"/>
            </a:xfrm>
            <a:custGeom>
              <a:avLst/>
              <a:gdLst>
                <a:gd name="T0" fmla="*/ 151 w 156"/>
                <a:gd name="T1" fmla="*/ 24 h 84"/>
                <a:gd name="T2" fmla="*/ 144 w 156"/>
                <a:gd name="T3" fmla="*/ 24 h 84"/>
                <a:gd name="T4" fmla="*/ 144 w 156"/>
                <a:gd name="T5" fmla="*/ 6 h 84"/>
                <a:gd name="T6" fmla="*/ 138 w 156"/>
                <a:gd name="T7" fmla="*/ 0 h 84"/>
                <a:gd name="T8" fmla="*/ 6 w 156"/>
                <a:gd name="T9" fmla="*/ 0 h 84"/>
                <a:gd name="T10" fmla="*/ 0 w 156"/>
                <a:gd name="T11" fmla="*/ 6 h 84"/>
                <a:gd name="T12" fmla="*/ 0 w 156"/>
                <a:gd name="T13" fmla="*/ 78 h 84"/>
                <a:gd name="T14" fmla="*/ 6 w 156"/>
                <a:gd name="T15" fmla="*/ 84 h 84"/>
                <a:gd name="T16" fmla="*/ 138 w 156"/>
                <a:gd name="T17" fmla="*/ 84 h 84"/>
                <a:gd name="T18" fmla="*/ 144 w 156"/>
                <a:gd name="T19" fmla="*/ 78 h 84"/>
                <a:gd name="T20" fmla="*/ 144 w 156"/>
                <a:gd name="T21" fmla="*/ 60 h 84"/>
                <a:gd name="T22" fmla="*/ 151 w 156"/>
                <a:gd name="T23" fmla="*/ 60 h 84"/>
                <a:gd name="T24" fmla="*/ 156 w 156"/>
                <a:gd name="T25" fmla="*/ 55 h 84"/>
                <a:gd name="T26" fmla="*/ 156 w 156"/>
                <a:gd name="T27" fmla="*/ 29 h 84"/>
                <a:gd name="T28" fmla="*/ 151 w 156"/>
                <a:gd name="T29" fmla="*/ 24 h 84"/>
                <a:gd name="T30" fmla="*/ 132 w 156"/>
                <a:gd name="T31" fmla="*/ 72 h 84"/>
                <a:gd name="T32" fmla="*/ 12 w 156"/>
                <a:gd name="T33" fmla="*/ 72 h 84"/>
                <a:gd name="T34" fmla="*/ 12 w 156"/>
                <a:gd name="T35" fmla="*/ 12 h 84"/>
                <a:gd name="T36" fmla="*/ 132 w 156"/>
                <a:gd name="T37" fmla="*/ 12 h 84"/>
                <a:gd name="T38" fmla="*/ 132 w 156"/>
                <a:gd name="T39" fmla="*/ 7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6" h="84">
                  <a:moveTo>
                    <a:pt x="151" y="24"/>
                  </a:moveTo>
                  <a:cubicBezTo>
                    <a:pt x="144" y="24"/>
                    <a:pt x="144" y="24"/>
                    <a:pt x="144" y="24"/>
                  </a:cubicBezTo>
                  <a:cubicBezTo>
                    <a:pt x="144" y="6"/>
                    <a:pt x="144" y="6"/>
                    <a:pt x="144" y="6"/>
                  </a:cubicBezTo>
                  <a:cubicBezTo>
                    <a:pt x="144" y="3"/>
                    <a:pt x="141" y="0"/>
                    <a:pt x="13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1"/>
                    <a:pt x="3" y="84"/>
                    <a:pt x="6" y="84"/>
                  </a:cubicBezTo>
                  <a:cubicBezTo>
                    <a:pt x="138" y="84"/>
                    <a:pt x="138" y="84"/>
                    <a:pt x="138" y="84"/>
                  </a:cubicBezTo>
                  <a:cubicBezTo>
                    <a:pt x="141" y="84"/>
                    <a:pt x="144" y="81"/>
                    <a:pt x="144" y="78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51" y="60"/>
                    <a:pt x="151" y="60"/>
                    <a:pt x="151" y="60"/>
                  </a:cubicBezTo>
                  <a:cubicBezTo>
                    <a:pt x="154" y="60"/>
                    <a:pt x="156" y="58"/>
                    <a:pt x="156" y="55"/>
                  </a:cubicBezTo>
                  <a:cubicBezTo>
                    <a:pt x="156" y="29"/>
                    <a:pt x="156" y="29"/>
                    <a:pt x="156" y="29"/>
                  </a:cubicBezTo>
                  <a:cubicBezTo>
                    <a:pt x="156" y="26"/>
                    <a:pt x="154" y="24"/>
                    <a:pt x="151" y="24"/>
                  </a:cubicBezTo>
                  <a:moveTo>
                    <a:pt x="132" y="72"/>
                  </a:moveTo>
                  <a:cubicBezTo>
                    <a:pt x="12" y="72"/>
                    <a:pt x="12" y="72"/>
                    <a:pt x="12" y="7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2" y="12"/>
                    <a:pt x="132" y="12"/>
                    <a:pt x="132" y="12"/>
                  </a:cubicBezTo>
                  <a:lnTo>
                    <a:pt x="132" y="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auto">
            <a:xfrm>
              <a:off x="2515295" y="2960511"/>
              <a:ext cx="291030" cy="212748"/>
            </a:xfrm>
            <a:custGeom>
              <a:avLst/>
              <a:gdLst>
                <a:gd name="T0" fmla="*/ 124 w 164"/>
                <a:gd name="T1" fmla="*/ 0 h 120"/>
                <a:gd name="T2" fmla="*/ 41 w 164"/>
                <a:gd name="T3" fmla="*/ 0 h 120"/>
                <a:gd name="T4" fmla="*/ 41 w 164"/>
                <a:gd name="T5" fmla="*/ 120 h 120"/>
                <a:gd name="T6" fmla="*/ 124 w 164"/>
                <a:gd name="T7" fmla="*/ 120 h 120"/>
                <a:gd name="T8" fmla="*/ 124 w 164"/>
                <a:gd name="T9" fmla="*/ 0 h 120"/>
                <a:gd name="T10" fmla="*/ 64 w 164"/>
                <a:gd name="T11" fmla="*/ 60 h 120"/>
                <a:gd name="T12" fmla="*/ 58 w 164"/>
                <a:gd name="T13" fmla="*/ 66 h 120"/>
                <a:gd name="T14" fmla="*/ 52 w 164"/>
                <a:gd name="T15" fmla="*/ 60 h 120"/>
                <a:gd name="T16" fmla="*/ 52 w 164"/>
                <a:gd name="T17" fmla="*/ 36 h 120"/>
                <a:gd name="T18" fmla="*/ 58 w 164"/>
                <a:gd name="T19" fmla="*/ 30 h 120"/>
                <a:gd name="T20" fmla="*/ 64 w 164"/>
                <a:gd name="T21" fmla="*/ 36 h 120"/>
                <a:gd name="T22" fmla="*/ 64 w 164"/>
                <a:gd name="T23" fmla="*/ 60 h 120"/>
                <a:gd name="T24" fmla="*/ 94 w 164"/>
                <a:gd name="T25" fmla="*/ 102 h 120"/>
                <a:gd name="T26" fmla="*/ 70 w 164"/>
                <a:gd name="T27" fmla="*/ 102 h 120"/>
                <a:gd name="T28" fmla="*/ 70 w 164"/>
                <a:gd name="T29" fmla="*/ 96 h 120"/>
                <a:gd name="T30" fmla="*/ 82 w 164"/>
                <a:gd name="T31" fmla="*/ 84 h 120"/>
                <a:gd name="T32" fmla="*/ 94 w 164"/>
                <a:gd name="T33" fmla="*/ 96 h 120"/>
                <a:gd name="T34" fmla="*/ 94 w 164"/>
                <a:gd name="T35" fmla="*/ 102 h 120"/>
                <a:gd name="T36" fmla="*/ 112 w 164"/>
                <a:gd name="T37" fmla="*/ 60 h 120"/>
                <a:gd name="T38" fmla="*/ 106 w 164"/>
                <a:gd name="T39" fmla="*/ 66 h 120"/>
                <a:gd name="T40" fmla="*/ 100 w 164"/>
                <a:gd name="T41" fmla="*/ 60 h 120"/>
                <a:gd name="T42" fmla="*/ 100 w 164"/>
                <a:gd name="T43" fmla="*/ 36 h 120"/>
                <a:gd name="T44" fmla="*/ 106 w 164"/>
                <a:gd name="T45" fmla="*/ 30 h 120"/>
                <a:gd name="T46" fmla="*/ 112 w 164"/>
                <a:gd name="T47" fmla="*/ 36 h 120"/>
                <a:gd name="T48" fmla="*/ 112 w 164"/>
                <a:gd name="T49" fmla="*/ 6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4" h="120">
                  <a:moveTo>
                    <a:pt x="12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0" y="0"/>
                    <a:pt x="0" y="120"/>
                    <a:pt x="41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64" y="120"/>
                    <a:pt x="164" y="0"/>
                    <a:pt x="124" y="0"/>
                  </a:cubicBezTo>
                  <a:moveTo>
                    <a:pt x="64" y="60"/>
                  </a:moveTo>
                  <a:cubicBezTo>
                    <a:pt x="64" y="63"/>
                    <a:pt x="61" y="66"/>
                    <a:pt x="58" y="66"/>
                  </a:cubicBezTo>
                  <a:cubicBezTo>
                    <a:pt x="55" y="66"/>
                    <a:pt x="52" y="63"/>
                    <a:pt x="52" y="60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3"/>
                    <a:pt x="55" y="30"/>
                    <a:pt x="58" y="30"/>
                  </a:cubicBezTo>
                  <a:cubicBezTo>
                    <a:pt x="61" y="30"/>
                    <a:pt x="64" y="33"/>
                    <a:pt x="64" y="36"/>
                  </a:cubicBezTo>
                  <a:lnTo>
                    <a:pt x="64" y="60"/>
                  </a:lnTo>
                  <a:close/>
                  <a:moveTo>
                    <a:pt x="94" y="102"/>
                  </a:moveTo>
                  <a:cubicBezTo>
                    <a:pt x="70" y="102"/>
                    <a:pt x="70" y="102"/>
                    <a:pt x="70" y="102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70" y="89"/>
                    <a:pt x="75" y="84"/>
                    <a:pt x="82" y="84"/>
                  </a:cubicBezTo>
                  <a:cubicBezTo>
                    <a:pt x="89" y="84"/>
                    <a:pt x="94" y="89"/>
                    <a:pt x="94" y="96"/>
                  </a:cubicBezTo>
                  <a:lnTo>
                    <a:pt x="94" y="102"/>
                  </a:lnTo>
                  <a:close/>
                  <a:moveTo>
                    <a:pt x="112" y="60"/>
                  </a:moveTo>
                  <a:cubicBezTo>
                    <a:pt x="112" y="63"/>
                    <a:pt x="109" y="66"/>
                    <a:pt x="106" y="66"/>
                  </a:cubicBezTo>
                  <a:cubicBezTo>
                    <a:pt x="103" y="66"/>
                    <a:pt x="100" y="63"/>
                    <a:pt x="100" y="60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0" y="33"/>
                    <a:pt x="103" y="30"/>
                    <a:pt x="106" y="30"/>
                  </a:cubicBezTo>
                  <a:cubicBezTo>
                    <a:pt x="109" y="30"/>
                    <a:pt x="112" y="33"/>
                    <a:pt x="112" y="36"/>
                  </a:cubicBezTo>
                  <a:lnTo>
                    <a:pt x="112" y="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127"/>
            <p:cNvSpPr/>
            <p:nvPr/>
          </p:nvSpPr>
          <p:spPr bwMode="auto">
            <a:xfrm>
              <a:off x="3055207" y="2936427"/>
              <a:ext cx="190675" cy="254896"/>
            </a:xfrm>
            <a:custGeom>
              <a:avLst/>
              <a:gdLst>
                <a:gd name="T0" fmla="*/ 70 w 95"/>
                <a:gd name="T1" fmla="*/ 76 h 127"/>
                <a:gd name="T2" fmla="*/ 90 w 95"/>
                <a:gd name="T3" fmla="*/ 76 h 127"/>
                <a:gd name="T4" fmla="*/ 66 w 95"/>
                <a:gd name="T5" fmla="*/ 47 h 127"/>
                <a:gd name="T6" fmla="*/ 79 w 95"/>
                <a:gd name="T7" fmla="*/ 47 h 127"/>
                <a:gd name="T8" fmla="*/ 56 w 95"/>
                <a:gd name="T9" fmla="*/ 21 h 127"/>
                <a:gd name="T10" fmla="*/ 64 w 95"/>
                <a:gd name="T11" fmla="*/ 21 h 127"/>
                <a:gd name="T12" fmla="*/ 48 w 95"/>
                <a:gd name="T13" fmla="*/ 0 h 127"/>
                <a:gd name="T14" fmla="*/ 32 w 95"/>
                <a:gd name="T15" fmla="*/ 21 h 127"/>
                <a:gd name="T16" fmla="*/ 40 w 95"/>
                <a:gd name="T17" fmla="*/ 21 h 127"/>
                <a:gd name="T18" fmla="*/ 16 w 95"/>
                <a:gd name="T19" fmla="*/ 47 h 127"/>
                <a:gd name="T20" fmla="*/ 29 w 95"/>
                <a:gd name="T21" fmla="*/ 47 h 127"/>
                <a:gd name="T22" fmla="*/ 5 w 95"/>
                <a:gd name="T23" fmla="*/ 76 h 127"/>
                <a:gd name="T24" fmla="*/ 25 w 95"/>
                <a:gd name="T25" fmla="*/ 76 h 127"/>
                <a:gd name="T26" fmla="*/ 0 w 95"/>
                <a:gd name="T27" fmla="*/ 108 h 127"/>
                <a:gd name="T28" fmla="*/ 37 w 95"/>
                <a:gd name="T29" fmla="*/ 108 h 127"/>
                <a:gd name="T30" fmla="*/ 37 w 95"/>
                <a:gd name="T31" fmla="*/ 127 h 127"/>
                <a:gd name="T32" fmla="*/ 58 w 95"/>
                <a:gd name="T33" fmla="*/ 127 h 127"/>
                <a:gd name="T34" fmla="*/ 58 w 95"/>
                <a:gd name="T35" fmla="*/ 108 h 127"/>
                <a:gd name="T36" fmla="*/ 95 w 95"/>
                <a:gd name="T37" fmla="*/ 108 h 127"/>
                <a:gd name="T38" fmla="*/ 70 w 95"/>
                <a:gd name="T39" fmla="*/ 7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" h="127">
                  <a:moveTo>
                    <a:pt x="70" y="76"/>
                  </a:moveTo>
                  <a:lnTo>
                    <a:pt x="90" y="76"/>
                  </a:lnTo>
                  <a:lnTo>
                    <a:pt x="66" y="47"/>
                  </a:lnTo>
                  <a:lnTo>
                    <a:pt x="79" y="47"/>
                  </a:lnTo>
                  <a:lnTo>
                    <a:pt x="56" y="21"/>
                  </a:lnTo>
                  <a:lnTo>
                    <a:pt x="64" y="21"/>
                  </a:lnTo>
                  <a:lnTo>
                    <a:pt x="48" y="0"/>
                  </a:lnTo>
                  <a:lnTo>
                    <a:pt x="32" y="21"/>
                  </a:lnTo>
                  <a:lnTo>
                    <a:pt x="40" y="21"/>
                  </a:lnTo>
                  <a:lnTo>
                    <a:pt x="16" y="47"/>
                  </a:lnTo>
                  <a:lnTo>
                    <a:pt x="29" y="47"/>
                  </a:lnTo>
                  <a:lnTo>
                    <a:pt x="5" y="76"/>
                  </a:lnTo>
                  <a:lnTo>
                    <a:pt x="25" y="76"/>
                  </a:lnTo>
                  <a:lnTo>
                    <a:pt x="0" y="108"/>
                  </a:lnTo>
                  <a:lnTo>
                    <a:pt x="37" y="108"/>
                  </a:lnTo>
                  <a:lnTo>
                    <a:pt x="37" y="127"/>
                  </a:lnTo>
                  <a:lnTo>
                    <a:pt x="58" y="127"/>
                  </a:lnTo>
                  <a:lnTo>
                    <a:pt x="58" y="108"/>
                  </a:lnTo>
                  <a:lnTo>
                    <a:pt x="95" y="108"/>
                  </a:lnTo>
                  <a:lnTo>
                    <a:pt x="70" y="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128"/>
            <p:cNvSpPr/>
            <p:nvPr/>
          </p:nvSpPr>
          <p:spPr bwMode="auto">
            <a:xfrm>
              <a:off x="3512826" y="2922377"/>
              <a:ext cx="256910" cy="276974"/>
            </a:xfrm>
            <a:custGeom>
              <a:avLst/>
              <a:gdLst>
                <a:gd name="T0" fmla="*/ 78 w 144"/>
                <a:gd name="T1" fmla="*/ 12 h 156"/>
                <a:gd name="T2" fmla="*/ 78 w 144"/>
                <a:gd name="T3" fmla="*/ 6 h 156"/>
                <a:gd name="T4" fmla="*/ 72 w 144"/>
                <a:gd name="T5" fmla="*/ 0 h 156"/>
                <a:gd name="T6" fmla="*/ 66 w 144"/>
                <a:gd name="T7" fmla="*/ 6 h 156"/>
                <a:gd name="T8" fmla="*/ 66 w 144"/>
                <a:gd name="T9" fmla="*/ 12 h 156"/>
                <a:gd name="T10" fmla="*/ 0 w 144"/>
                <a:gd name="T11" fmla="*/ 84 h 156"/>
                <a:gd name="T12" fmla="*/ 1 w 144"/>
                <a:gd name="T13" fmla="*/ 84 h 156"/>
                <a:gd name="T14" fmla="*/ 24 w 144"/>
                <a:gd name="T15" fmla="*/ 66 h 156"/>
                <a:gd name="T16" fmla="*/ 47 w 144"/>
                <a:gd name="T17" fmla="*/ 84 h 156"/>
                <a:gd name="T18" fmla="*/ 49 w 144"/>
                <a:gd name="T19" fmla="*/ 84 h 156"/>
                <a:gd name="T20" fmla="*/ 66 w 144"/>
                <a:gd name="T21" fmla="*/ 67 h 156"/>
                <a:gd name="T22" fmla="*/ 66 w 144"/>
                <a:gd name="T23" fmla="*/ 132 h 156"/>
                <a:gd name="T24" fmla="*/ 54 w 144"/>
                <a:gd name="T25" fmla="*/ 144 h 156"/>
                <a:gd name="T26" fmla="*/ 42 w 144"/>
                <a:gd name="T27" fmla="*/ 132 h 156"/>
                <a:gd name="T28" fmla="*/ 36 w 144"/>
                <a:gd name="T29" fmla="*/ 126 h 156"/>
                <a:gd name="T30" fmla="*/ 30 w 144"/>
                <a:gd name="T31" fmla="*/ 132 h 156"/>
                <a:gd name="T32" fmla="*/ 54 w 144"/>
                <a:gd name="T33" fmla="*/ 156 h 156"/>
                <a:gd name="T34" fmla="*/ 78 w 144"/>
                <a:gd name="T35" fmla="*/ 132 h 156"/>
                <a:gd name="T36" fmla="*/ 78 w 144"/>
                <a:gd name="T37" fmla="*/ 67 h 156"/>
                <a:gd name="T38" fmla="*/ 95 w 144"/>
                <a:gd name="T39" fmla="*/ 84 h 156"/>
                <a:gd name="T40" fmla="*/ 97 w 144"/>
                <a:gd name="T41" fmla="*/ 84 h 156"/>
                <a:gd name="T42" fmla="*/ 120 w 144"/>
                <a:gd name="T43" fmla="*/ 66 h 156"/>
                <a:gd name="T44" fmla="*/ 143 w 144"/>
                <a:gd name="T45" fmla="*/ 84 h 156"/>
                <a:gd name="T46" fmla="*/ 144 w 144"/>
                <a:gd name="T47" fmla="*/ 84 h 156"/>
                <a:gd name="T48" fmla="*/ 78 w 144"/>
                <a:gd name="T49" fmla="*/ 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4" h="156">
                  <a:moveTo>
                    <a:pt x="78" y="12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0"/>
                    <a:pt x="72" y="0"/>
                  </a:cubicBezTo>
                  <a:cubicBezTo>
                    <a:pt x="69" y="0"/>
                    <a:pt x="66" y="3"/>
                    <a:pt x="66" y="6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29" y="15"/>
                    <a:pt x="0" y="46"/>
                    <a:pt x="0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4" y="74"/>
                    <a:pt x="13" y="66"/>
                    <a:pt x="24" y="66"/>
                  </a:cubicBezTo>
                  <a:cubicBezTo>
                    <a:pt x="35" y="66"/>
                    <a:pt x="44" y="74"/>
                    <a:pt x="47" y="84"/>
                  </a:cubicBezTo>
                  <a:cubicBezTo>
                    <a:pt x="49" y="84"/>
                    <a:pt x="49" y="84"/>
                    <a:pt x="49" y="84"/>
                  </a:cubicBezTo>
                  <a:cubicBezTo>
                    <a:pt x="51" y="76"/>
                    <a:pt x="58" y="69"/>
                    <a:pt x="66" y="67"/>
                  </a:cubicBezTo>
                  <a:cubicBezTo>
                    <a:pt x="66" y="132"/>
                    <a:pt x="66" y="132"/>
                    <a:pt x="66" y="132"/>
                  </a:cubicBezTo>
                  <a:cubicBezTo>
                    <a:pt x="66" y="134"/>
                    <a:pt x="65" y="144"/>
                    <a:pt x="54" y="144"/>
                  </a:cubicBezTo>
                  <a:cubicBezTo>
                    <a:pt x="43" y="144"/>
                    <a:pt x="42" y="135"/>
                    <a:pt x="42" y="132"/>
                  </a:cubicBezTo>
                  <a:cubicBezTo>
                    <a:pt x="42" y="129"/>
                    <a:pt x="39" y="126"/>
                    <a:pt x="36" y="126"/>
                  </a:cubicBezTo>
                  <a:cubicBezTo>
                    <a:pt x="33" y="126"/>
                    <a:pt x="30" y="129"/>
                    <a:pt x="30" y="132"/>
                  </a:cubicBezTo>
                  <a:cubicBezTo>
                    <a:pt x="30" y="142"/>
                    <a:pt x="36" y="156"/>
                    <a:pt x="54" y="156"/>
                  </a:cubicBezTo>
                  <a:cubicBezTo>
                    <a:pt x="72" y="156"/>
                    <a:pt x="78" y="142"/>
                    <a:pt x="78" y="132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86" y="69"/>
                    <a:pt x="93" y="76"/>
                    <a:pt x="95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100" y="74"/>
                    <a:pt x="109" y="66"/>
                    <a:pt x="120" y="66"/>
                  </a:cubicBezTo>
                  <a:cubicBezTo>
                    <a:pt x="131" y="66"/>
                    <a:pt x="140" y="74"/>
                    <a:pt x="143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4" y="46"/>
                    <a:pt x="115" y="15"/>
                    <a:pt x="78" y="1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5070338" y="3129104"/>
              <a:ext cx="42149" cy="421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Oval 130"/>
            <p:cNvSpPr>
              <a:spLocks noChangeArrowheads="1"/>
            </p:cNvSpPr>
            <p:nvPr/>
          </p:nvSpPr>
          <p:spPr bwMode="auto">
            <a:xfrm>
              <a:off x="5186751" y="3129104"/>
              <a:ext cx="42149" cy="421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auto">
            <a:xfrm>
              <a:off x="4984033" y="2968539"/>
              <a:ext cx="299058" cy="140494"/>
            </a:xfrm>
            <a:custGeom>
              <a:avLst/>
              <a:gdLst>
                <a:gd name="T0" fmla="*/ 9 w 168"/>
                <a:gd name="T1" fmla="*/ 0 h 78"/>
                <a:gd name="T2" fmla="*/ 14 w 168"/>
                <a:gd name="T3" fmla="*/ 18 h 78"/>
                <a:gd name="T4" fmla="*/ 168 w 168"/>
                <a:gd name="T5" fmla="*/ 18 h 78"/>
                <a:gd name="T6" fmla="*/ 39 w 168"/>
                <a:gd name="T7" fmla="*/ 30 h 78"/>
                <a:gd name="T8" fmla="*/ 42 w 168"/>
                <a:gd name="T9" fmla="*/ 33 h 78"/>
                <a:gd name="T10" fmla="*/ 108 w 168"/>
                <a:gd name="T11" fmla="*/ 45 h 78"/>
                <a:gd name="T12" fmla="*/ 102 w 168"/>
                <a:gd name="T13" fmla="*/ 27 h 78"/>
                <a:gd name="T14" fmla="*/ 99 w 168"/>
                <a:gd name="T15" fmla="*/ 30 h 78"/>
                <a:gd name="T16" fmla="*/ 99 w 168"/>
                <a:gd name="T17" fmla="*/ 42 h 78"/>
                <a:gd name="T18" fmla="*/ 96 w 168"/>
                <a:gd name="T19" fmla="*/ 39 h 78"/>
                <a:gd name="T20" fmla="*/ 78 w 168"/>
                <a:gd name="T21" fmla="*/ 33 h 78"/>
                <a:gd name="T22" fmla="*/ 66 w 168"/>
                <a:gd name="T23" fmla="*/ 27 h 78"/>
                <a:gd name="T24" fmla="*/ 63 w 168"/>
                <a:gd name="T25" fmla="*/ 30 h 78"/>
                <a:gd name="T26" fmla="*/ 57 w 168"/>
                <a:gd name="T27" fmla="*/ 30 h 78"/>
                <a:gd name="T28" fmla="*/ 54 w 168"/>
                <a:gd name="T29" fmla="*/ 27 h 78"/>
                <a:gd name="T30" fmla="*/ 48 w 168"/>
                <a:gd name="T31" fmla="*/ 39 h 78"/>
                <a:gd name="T32" fmla="*/ 54 w 168"/>
                <a:gd name="T33" fmla="*/ 57 h 78"/>
                <a:gd name="T34" fmla="*/ 57 w 168"/>
                <a:gd name="T35" fmla="*/ 54 h 78"/>
                <a:gd name="T36" fmla="*/ 63 w 168"/>
                <a:gd name="T37" fmla="*/ 42 h 78"/>
                <a:gd name="T38" fmla="*/ 60 w 168"/>
                <a:gd name="T39" fmla="*/ 39 h 78"/>
                <a:gd name="T40" fmla="*/ 60 w 168"/>
                <a:gd name="T41" fmla="*/ 63 h 78"/>
                <a:gd name="T42" fmla="*/ 66 w 168"/>
                <a:gd name="T43" fmla="*/ 57 h 78"/>
                <a:gd name="T44" fmla="*/ 69 w 168"/>
                <a:gd name="T45" fmla="*/ 54 h 78"/>
                <a:gd name="T46" fmla="*/ 75 w 168"/>
                <a:gd name="T47" fmla="*/ 42 h 78"/>
                <a:gd name="T48" fmla="*/ 72 w 168"/>
                <a:gd name="T49" fmla="*/ 39 h 78"/>
                <a:gd name="T50" fmla="*/ 72 w 168"/>
                <a:gd name="T51" fmla="*/ 63 h 78"/>
                <a:gd name="T52" fmla="*/ 78 w 168"/>
                <a:gd name="T53" fmla="*/ 57 h 78"/>
                <a:gd name="T54" fmla="*/ 81 w 168"/>
                <a:gd name="T55" fmla="*/ 54 h 78"/>
                <a:gd name="T56" fmla="*/ 87 w 168"/>
                <a:gd name="T57" fmla="*/ 42 h 78"/>
                <a:gd name="T58" fmla="*/ 84 w 168"/>
                <a:gd name="T59" fmla="*/ 39 h 78"/>
                <a:gd name="T60" fmla="*/ 84 w 168"/>
                <a:gd name="T61" fmla="*/ 63 h 78"/>
                <a:gd name="T62" fmla="*/ 90 w 168"/>
                <a:gd name="T63" fmla="*/ 57 h 78"/>
                <a:gd name="T64" fmla="*/ 93 w 168"/>
                <a:gd name="T65" fmla="*/ 54 h 78"/>
                <a:gd name="T66" fmla="*/ 87 w 168"/>
                <a:gd name="T67" fmla="*/ 30 h 78"/>
                <a:gd name="T68" fmla="*/ 90 w 168"/>
                <a:gd name="T69" fmla="*/ 33 h 78"/>
                <a:gd name="T70" fmla="*/ 96 w 168"/>
                <a:gd name="T71" fmla="*/ 63 h 78"/>
                <a:gd name="T72" fmla="*/ 102 w 168"/>
                <a:gd name="T73" fmla="*/ 57 h 78"/>
                <a:gd name="T74" fmla="*/ 105 w 168"/>
                <a:gd name="T75" fmla="*/ 54 h 78"/>
                <a:gd name="T76" fmla="*/ 105 w 168"/>
                <a:gd name="T77" fmla="*/ 66 h 78"/>
                <a:gd name="T78" fmla="*/ 108 w 168"/>
                <a:gd name="T79" fmla="*/ 69 h 78"/>
                <a:gd name="T80" fmla="*/ 114 w 168"/>
                <a:gd name="T81" fmla="*/ 51 h 78"/>
                <a:gd name="T82" fmla="*/ 114 w 168"/>
                <a:gd name="T83" fmla="*/ 33 h 78"/>
                <a:gd name="T84" fmla="*/ 117 w 168"/>
                <a:gd name="T85" fmla="*/ 30 h 78"/>
                <a:gd name="T86" fmla="*/ 123 w 168"/>
                <a:gd name="T87" fmla="*/ 42 h 78"/>
                <a:gd name="T88" fmla="*/ 120 w 168"/>
                <a:gd name="T89" fmla="*/ 39 h 78"/>
                <a:gd name="T90" fmla="*/ 120 w 168"/>
                <a:gd name="T91" fmla="*/ 63 h 78"/>
                <a:gd name="T92" fmla="*/ 126 w 168"/>
                <a:gd name="T93" fmla="*/ 57 h 78"/>
                <a:gd name="T94" fmla="*/ 129 w 168"/>
                <a:gd name="T95" fmla="*/ 54 h 78"/>
                <a:gd name="T96" fmla="*/ 123 w 168"/>
                <a:gd name="T97" fmla="*/ 30 h 78"/>
                <a:gd name="T98" fmla="*/ 126 w 168"/>
                <a:gd name="T99" fmla="*/ 33 h 78"/>
                <a:gd name="T100" fmla="*/ 132 w 168"/>
                <a:gd name="T101" fmla="*/ 63 h 78"/>
                <a:gd name="T102" fmla="*/ 132 w 168"/>
                <a:gd name="T103" fmla="*/ 45 h 78"/>
                <a:gd name="T104" fmla="*/ 135 w 168"/>
                <a:gd name="T105" fmla="*/ 42 h 78"/>
                <a:gd name="T106" fmla="*/ 135 w 168"/>
                <a:gd name="T107" fmla="*/ 54 h 78"/>
                <a:gd name="T108" fmla="*/ 138 w 168"/>
                <a:gd name="T109" fmla="*/ 57 h 78"/>
                <a:gd name="T110" fmla="*/ 138 w 168"/>
                <a:gd name="T111" fmla="*/ 27 h 78"/>
                <a:gd name="T112" fmla="*/ 144 w 168"/>
                <a:gd name="T113" fmla="*/ 45 h 78"/>
                <a:gd name="T114" fmla="*/ 147 w 168"/>
                <a:gd name="T115" fmla="*/ 42 h 78"/>
                <a:gd name="T116" fmla="*/ 147 w 168"/>
                <a:gd name="T117" fmla="*/ 30 h 78"/>
                <a:gd name="T118" fmla="*/ 150 w 168"/>
                <a:gd name="T119" fmla="*/ 3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8" h="78">
                  <a:moveTo>
                    <a:pt x="33" y="18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68" y="18"/>
                    <a:pt x="168" y="18"/>
                    <a:pt x="168" y="18"/>
                  </a:cubicBezTo>
                  <a:lnTo>
                    <a:pt x="33" y="18"/>
                  </a:lnTo>
                  <a:close/>
                  <a:moveTo>
                    <a:pt x="42" y="33"/>
                  </a:moveTo>
                  <a:cubicBezTo>
                    <a:pt x="40" y="33"/>
                    <a:pt x="39" y="32"/>
                    <a:pt x="39" y="30"/>
                  </a:cubicBezTo>
                  <a:cubicBezTo>
                    <a:pt x="39" y="28"/>
                    <a:pt x="40" y="27"/>
                    <a:pt x="42" y="27"/>
                  </a:cubicBezTo>
                  <a:cubicBezTo>
                    <a:pt x="44" y="27"/>
                    <a:pt x="45" y="28"/>
                    <a:pt x="45" y="30"/>
                  </a:cubicBezTo>
                  <a:cubicBezTo>
                    <a:pt x="45" y="32"/>
                    <a:pt x="44" y="33"/>
                    <a:pt x="42" y="33"/>
                  </a:cubicBezTo>
                  <a:moveTo>
                    <a:pt x="108" y="39"/>
                  </a:moveTo>
                  <a:cubicBezTo>
                    <a:pt x="110" y="39"/>
                    <a:pt x="111" y="40"/>
                    <a:pt x="111" y="42"/>
                  </a:cubicBezTo>
                  <a:cubicBezTo>
                    <a:pt x="111" y="44"/>
                    <a:pt x="110" y="45"/>
                    <a:pt x="108" y="45"/>
                  </a:cubicBezTo>
                  <a:cubicBezTo>
                    <a:pt x="106" y="45"/>
                    <a:pt x="105" y="44"/>
                    <a:pt x="105" y="42"/>
                  </a:cubicBezTo>
                  <a:cubicBezTo>
                    <a:pt x="105" y="40"/>
                    <a:pt x="106" y="39"/>
                    <a:pt x="108" y="39"/>
                  </a:cubicBezTo>
                  <a:moveTo>
                    <a:pt x="102" y="27"/>
                  </a:moveTo>
                  <a:cubicBezTo>
                    <a:pt x="104" y="27"/>
                    <a:pt x="105" y="28"/>
                    <a:pt x="105" y="30"/>
                  </a:cubicBezTo>
                  <a:cubicBezTo>
                    <a:pt x="105" y="32"/>
                    <a:pt x="104" y="33"/>
                    <a:pt x="102" y="33"/>
                  </a:cubicBezTo>
                  <a:cubicBezTo>
                    <a:pt x="100" y="33"/>
                    <a:pt x="99" y="32"/>
                    <a:pt x="99" y="30"/>
                  </a:cubicBezTo>
                  <a:cubicBezTo>
                    <a:pt x="99" y="28"/>
                    <a:pt x="100" y="27"/>
                    <a:pt x="102" y="27"/>
                  </a:cubicBezTo>
                  <a:moveTo>
                    <a:pt x="96" y="39"/>
                  </a:moveTo>
                  <a:cubicBezTo>
                    <a:pt x="98" y="39"/>
                    <a:pt x="99" y="40"/>
                    <a:pt x="99" y="42"/>
                  </a:cubicBezTo>
                  <a:cubicBezTo>
                    <a:pt x="99" y="44"/>
                    <a:pt x="98" y="45"/>
                    <a:pt x="96" y="45"/>
                  </a:cubicBezTo>
                  <a:cubicBezTo>
                    <a:pt x="94" y="45"/>
                    <a:pt x="93" y="44"/>
                    <a:pt x="93" y="42"/>
                  </a:cubicBezTo>
                  <a:cubicBezTo>
                    <a:pt x="93" y="40"/>
                    <a:pt x="94" y="39"/>
                    <a:pt x="96" y="39"/>
                  </a:cubicBezTo>
                  <a:moveTo>
                    <a:pt x="78" y="27"/>
                  </a:moveTo>
                  <a:cubicBezTo>
                    <a:pt x="80" y="27"/>
                    <a:pt x="81" y="28"/>
                    <a:pt x="81" y="30"/>
                  </a:cubicBezTo>
                  <a:cubicBezTo>
                    <a:pt x="81" y="32"/>
                    <a:pt x="80" y="33"/>
                    <a:pt x="78" y="33"/>
                  </a:cubicBezTo>
                  <a:cubicBezTo>
                    <a:pt x="76" y="33"/>
                    <a:pt x="75" y="32"/>
                    <a:pt x="75" y="30"/>
                  </a:cubicBezTo>
                  <a:cubicBezTo>
                    <a:pt x="75" y="28"/>
                    <a:pt x="76" y="27"/>
                    <a:pt x="78" y="27"/>
                  </a:cubicBezTo>
                  <a:moveTo>
                    <a:pt x="66" y="27"/>
                  </a:moveTo>
                  <a:cubicBezTo>
                    <a:pt x="68" y="27"/>
                    <a:pt x="69" y="28"/>
                    <a:pt x="69" y="30"/>
                  </a:cubicBezTo>
                  <a:cubicBezTo>
                    <a:pt x="69" y="32"/>
                    <a:pt x="68" y="33"/>
                    <a:pt x="66" y="33"/>
                  </a:cubicBezTo>
                  <a:cubicBezTo>
                    <a:pt x="64" y="33"/>
                    <a:pt x="63" y="32"/>
                    <a:pt x="63" y="30"/>
                  </a:cubicBezTo>
                  <a:cubicBezTo>
                    <a:pt x="63" y="28"/>
                    <a:pt x="64" y="27"/>
                    <a:pt x="66" y="27"/>
                  </a:cubicBezTo>
                  <a:moveTo>
                    <a:pt x="54" y="27"/>
                  </a:moveTo>
                  <a:cubicBezTo>
                    <a:pt x="56" y="27"/>
                    <a:pt x="57" y="28"/>
                    <a:pt x="57" y="30"/>
                  </a:cubicBezTo>
                  <a:cubicBezTo>
                    <a:pt x="57" y="32"/>
                    <a:pt x="56" y="33"/>
                    <a:pt x="54" y="33"/>
                  </a:cubicBezTo>
                  <a:cubicBezTo>
                    <a:pt x="52" y="33"/>
                    <a:pt x="51" y="32"/>
                    <a:pt x="51" y="30"/>
                  </a:cubicBezTo>
                  <a:cubicBezTo>
                    <a:pt x="51" y="28"/>
                    <a:pt x="52" y="27"/>
                    <a:pt x="54" y="27"/>
                  </a:cubicBezTo>
                  <a:moveTo>
                    <a:pt x="48" y="45"/>
                  </a:moveTo>
                  <a:cubicBezTo>
                    <a:pt x="46" y="45"/>
                    <a:pt x="45" y="44"/>
                    <a:pt x="45" y="42"/>
                  </a:cubicBezTo>
                  <a:cubicBezTo>
                    <a:pt x="45" y="40"/>
                    <a:pt x="46" y="39"/>
                    <a:pt x="48" y="39"/>
                  </a:cubicBezTo>
                  <a:cubicBezTo>
                    <a:pt x="50" y="39"/>
                    <a:pt x="51" y="40"/>
                    <a:pt x="51" y="42"/>
                  </a:cubicBezTo>
                  <a:cubicBezTo>
                    <a:pt x="51" y="44"/>
                    <a:pt x="50" y="45"/>
                    <a:pt x="48" y="45"/>
                  </a:cubicBezTo>
                  <a:moveTo>
                    <a:pt x="54" y="57"/>
                  </a:moveTo>
                  <a:cubicBezTo>
                    <a:pt x="52" y="57"/>
                    <a:pt x="51" y="56"/>
                    <a:pt x="51" y="54"/>
                  </a:cubicBezTo>
                  <a:cubicBezTo>
                    <a:pt x="51" y="52"/>
                    <a:pt x="52" y="51"/>
                    <a:pt x="54" y="51"/>
                  </a:cubicBezTo>
                  <a:cubicBezTo>
                    <a:pt x="56" y="51"/>
                    <a:pt x="57" y="52"/>
                    <a:pt x="57" y="54"/>
                  </a:cubicBezTo>
                  <a:cubicBezTo>
                    <a:pt x="57" y="56"/>
                    <a:pt x="56" y="57"/>
                    <a:pt x="54" y="57"/>
                  </a:cubicBezTo>
                  <a:moveTo>
                    <a:pt x="60" y="39"/>
                  </a:moveTo>
                  <a:cubicBezTo>
                    <a:pt x="62" y="39"/>
                    <a:pt x="63" y="40"/>
                    <a:pt x="63" y="42"/>
                  </a:cubicBezTo>
                  <a:cubicBezTo>
                    <a:pt x="63" y="44"/>
                    <a:pt x="62" y="45"/>
                    <a:pt x="60" y="45"/>
                  </a:cubicBezTo>
                  <a:cubicBezTo>
                    <a:pt x="58" y="45"/>
                    <a:pt x="57" y="44"/>
                    <a:pt x="57" y="42"/>
                  </a:cubicBezTo>
                  <a:cubicBezTo>
                    <a:pt x="57" y="40"/>
                    <a:pt x="58" y="39"/>
                    <a:pt x="60" y="39"/>
                  </a:cubicBezTo>
                  <a:moveTo>
                    <a:pt x="60" y="69"/>
                  </a:moveTo>
                  <a:cubicBezTo>
                    <a:pt x="58" y="69"/>
                    <a:pt x="57" y="68"/>
                    <a:pt x="57" y="66"/>
                  </a:cubicBezTo>
                  <a:cubicBezTo>
                    <a:pt x="57" y="64"/>
                    <a:pt x="58" y="63"/>
                    <a:pt x="60" y="63"/>
                  </a:cubicBezTo>
                  <a:cubicBezTo>
                    <a:pt x="62" y="63"/>
                    <a:pt x="63" y="64"/>
                    <a:pt x="63" y="66"/>
                  </a:cubicBezTo>
                  <a:cubicBezTo>
                    <a:pt x="63" y="68"/>
                    <a:pt x="62" y="69"/>
                    <a:pt x="60" y="69"/>
                  </a:cubicBezTo>
                  <a:moveTo>
                    <a:pt x="66" y="57"/>
                  </a:moveTo>
                  <a:cubicBezTo>
                    <a:pt x="64" y="57"/>
                    <a:pt x="63" y="56"/>
                    <a:pt x="63" y="54"/>
                  </a:cubicBezTo>
                  <a:cubicBezTo>
                    <a:pt x="63" y="52"/>
                    <a:pt x="64" y="51"/>
                    <a:pt x="66" y="51"/>
                  </a:cubicBezTo>
                  <a:cubicBezTo>
                    <a:pt x="68" y="51"/>
                    <a:pt x="69" y="52"/>
                    <a:pt x="69" y="54"/>
                  </a:cubicBezTo>
                  <a:cubicBezTo>
                    <a:pt x="69" y="56"/>
                    <a:pt x="68" y="57"/>
                    <a:pt x="66" y="57"/>
                  </a:cubicBezTo>
                  <a:moveTo>
                    <a:pt x="72" y="39"/>
                  </a:moveTo>
                  <a:cubicBezTo>
                    <a:pt x="74" y="39"/>
                    <a:pt x="75" y="40"/>
                    <a:pt x="75" y="42"/>
                  </a:cubicBezTo>
                  <a:cubicBezTo>
                    <a:pt x="75" y="44"/>
                    <a:pt x="74" y="45"/>
                    <a:pt x="72" y="45"/>
                  </a:cubicBezTo>
                  <a:cubicBezTo>
                    <a:pt x="70" y="45"/>
                    <a:pt x="69" y="44"/>
                    <a:pt x="69" y="42"/>
                  </a:cubicBezTo>
                  <a:cubicBezTo>
                    <a:pt x="69" y="40"/>
                    <a:pt x="70" y="39"/>
                    <a:pt x="72" y="39"/>
                  </a:cubicBezTo>
                  <a:moveTo>
                    <a:pt x="72" y="69"/>
                  </a:moveTo>
                  <a:cubicBezTo>
                    <a:pt x="70" y="69"/>
                    <a:pt x="69" y="68"/>
                    <a:pt x="69" y="66"/>
                  </a:cubicBezTo>
                  <a:cubicBezTo>
                    <a:pt x="69" y="64"/>
                    <a:pt x="70" y="63"/>
                    <a:pt x="72" y="63"/>
                  </a:cubicBezTo>
                  <a:cubicBezTo>
                    <a:pt x="74" y="63"/>
                    <a:pt x="75" y="64"/>
                    <a:pt x="75" y="66"/>
                  </a:cubicBezTo>
                  <a:cubicBezTo>
                    <a:pt x="75" y="68"/>
                    <a:pt x="74" y="69"/>
                    <a:pt x="72" y="69"/>
                  </a:cubicBezTo>
                  <a:moveTo>
                    <a:pt x="78" y="57"/>
                  </a:moveTo>
                  <a:cubicBezTo>
                    <a:pt x="76" y="57"/>
                    <a:pt x="75" y="56"/>
                    <a:pt x="75" y="54"/>
                  </a:cubicBezTo>
                  <a:cubicBezTo>
                    <a:pt x="75" y="52"/>
                    <a:pt x="76" y="51"/>
                    <a:pt x="78" y="51"/>
                  </a:cubicBezTo>
                  <a:cubicBezTo>
                    <a:pt x="80" y="51"/>
                    <a:pt x="81" y="52"/>
                    <a:pt x="81" y="54"/>
                  </a:cubicBezTo>
                  <a:cubicBezTo>
                    <a:pt x="81" y="56"/>
                    <a:pt x="80" y="57"/>
                    <a:pt x="78" y="57"/>
                  </a:cubicBezTo>
                  <a:moveTo>
                    <a:pt x="84" y="39"/>
                  </a:moveTo>
                  <a:cubicBezTo>
                    <a:pt x="86" y="39"/>
                    <a:pt x="87" y="40"/>
                    <a:pt x="87" y="42"/>
                  </a:cubicBezTo>
                  <a:cubicBezTo>
                    <a:pt x="87" y="44"/>
                    <a:pt x="86" y="45"/>
                    <a:pt x="84" y="45"/>
                  </a:cubicBezTo>
                  <a:cubicBezTo>
                    <a:pt x="82" y="45"/>
                    <a:pt x="81" y="44"/>
                    <a:pt x="81" y="42"/>
                  </a:cubicBezTo>
                  <a:cubicBezTo>
                    <a:pt x="81" y="40"/>
                    <a:pt x="82" y="39"/>
                    <a:pt x="84" y="39"/>
                  </a:cubicBezTo>
                  <a:moveTo>
                    <a:pt x="84" y="69"/>
                  </a:moveTo>
                  <a:cubicBezTo>
                    <a:pt x="82" y="69"/>
                    <a:pt x="81" y="68"/>
                    <a:pt x="81" y="66"/>
                  </a:cubicBezTo>
                  <a:cubicBezTo>
                    <a:pt x="81" y="64"/>
                    <a:pt x="82" y="63"/>
                    <a:pt x="84" y="63"/>
                  </a:cubicBezTo>
                  <a:cubicBezTo>
                    <a:pt x="86" y="63"/>
                    <a:pt x="87" y="64"/>
                    <a:pt x="87" y="66"/>
                  </a:cubicBezTo>
                  <a:cubicBezTo>
                    <a:pt x="87" y="68"/>
                    <a:pt x="86" y="69"/>
                    <a:pt x="84" y="69"/>
                  </a:cubicBezTo>
                  <a:moveTo>
                    <a:pt x="90" y="57"/>
                  </a:moveTo>
                  <a:cubicBezTo>
                    <a:pt x="88" y="57"/>
                    <a:pt x="87" y="56"/>
                    <a:pt x="87" y="54"/>
                  </a:cubicBezTo>
                  <a:cubicBezTo>
                    <a:pt x="87" y="52"/>
                    <a:pt x="88" y="51"/>
                    <a:pt x="90" y="51"/>
                  </a:cubicBezTo>
                  <a:cubicBezTo>
                    <a:pt x="92" y="51"/>
                    <a:pt x="93" y="52"/>
                    <a:pt x="93" y="54"/>
                  </a:cubicBezTo>
                  <a:cubicBezTo>
                    <a:pt x="93" y="56"/>
                    <a:pt x="92" y="57"/>
                    <a:pt x="90" y="57"/>
                  </a:cubicBezTo>
                  <a:moveTo>
                    <a:pt x="90" y="33"/>
                  </a:moveTo>
                  <a:cubicBezTo>
                    <a:pt x="88" y="33"/>
                    <a:pt x="87" y="32"/>
                    <a:pt x="87" y="30"/>
                  </a:cubicBezTo>
                  <a:cubicBezTo>
                    <a:pt x="87" y="28"/>
                    <a:pt x="88" y="27"/>
                    <a:pt x="90" y="27"/>
                  </a:cubicBezTo>
                  <a:cubicBezTo>
                    <a:pt x="92" y="27"/>
                    <a:pt x="93" y="28"/>
                    <a:pt x="93" y="30"/>
                  </a:cubicBezTo>
                  <a:cubicBezTo>
                    <a:pt x="93" y="32"/>
                    <a:pt x="92" y="33"/>
                    <a:pt x="90" y="33"/>
                  </a:cubicBezTo>
                  <a:moveTo>
                    <a:pt x="96" y="69"/>
                  </a:moveTo>
                  <a:cubicBezTo>
                    <a:pt x="94" y="69"/>
                    <a:pt x="93" y="68"/>
                    <a:pt x="93" y="66"/>
                  </a:cubicBezTo>
                  <a:cubicBezTo>
                    <a:pt x="93" y="64"/>
                    <a:pt x="94" y="63"/>
                    <a:pt x="96" y="63"/>
                  </a:cubicBezTo>
                  <a:cubicBezTo>
                    <a:pt x="98" y="63"/>
                    <a:pt x="99" y="64"/>
                    <a:pt x="99" y="66"/>
                  </a:cubicBezTo>
                  <a:cubicBezTo>
                    <a:pt x="99" y="68"/>
                    <a:pt x="98" y="69"/>
                    <a:pt x="96" y="69"/>
                  </a:cubicBezTo>
                  <a:moveTo>
                    <a:pt x="102" y="57"/>
                  </a:moveTo>
                  <a:cubicBezTo>
                    <a:pt x="100" y="57"/>
                    <a:pt x="99" y="56"/>
                    <a:pt x="99" y="54"/>
                  </a:cubicBezTo>
                  <a:cubicBezTo>
                    <a:pt x="99" y="52"/>
                    <a:pt x="100" y="51"/>
                    <a:pt x="102" y="51"/>
                  </a:cubicBezTo>
                  <a:cubicBezTo>
                    <a:pt x="104" y="51"/>
                    <a:pt x="105" y="52"/>
                    <a:pt x="105" y="54"/>
                  </a:cubicBezTo>
                  <a:cubicBezTo>
                    <a:pt x="105" y="56"/>
                    <a:pt x="104" y="57"/>
                    <a:pt x="102" y="57"/>
                  </a:cubicBezTo>
                  <a:moveTo>
                    <a:pt x="108" y="69"/>
                  </a:moveTo>
                  <a:cubicBezTo>
                    <a:pt x="106" y="69"/>
                    <a:pt x="105" y="68"/>
                    <a:pt x="105" y="66"/>
                  </a:cubicBezTo>
                  <a:cubicBezTo>
                    <a:pt x="105" y="64"/>
                    <a:pt x="106" y="63"/>
                    <a:pt x="108" y="63"/>
                  </a:cubicBezTo>
                  <a:cubicBezTo>
                    <a:pt x="110" y="63"/>
                    <a:pt x="111" y="64"/>
                    <a:pt x="111" y="66"/>
                  </a:cubicBezTo>
                  <a:cubicBezTo>
                    <a:pt x="111" y="68"/>
                    <a:pt x="110" y="69"/>
                    <a:pt x="108" y="69"/>
                  </a:cubicBezTo>
                  <a:moveTo>
                    <a:pt x="114" y="57"/>
                  </a:moveTo>
                  <a:cubicBezTo>
                    <a:pt x="112" y="57"/>
                    <a:pt x="111" y="56"/>
                    <a:pt x="111" y="54"/>
                  </a:cubicBezTo>
                  <a:cubicBezTo>
                    <a:pt x="111" y="52"/>
                    <a:pt x="112" y="51"/>
                    <a:pt x="114" y="51"/>
                  </a:cubicBezTo>
                  <a:cubicBezTo>
                    <a:pt x="116" y="51"/>
                    <a:pt x="117" y="52"/>
                    <a:pt x="117" y="54"/>
                  </a:cubicBezTo>
                  <a:cubicBezTo>
                    <a:pt x="117" y="56"/>
                    <a:pt x="116" y="57"/>
                    <a:pt x="114" y="57"/>
                  </a:cubicBezTo>
                  <a:moveTo>
                    <a:pt x="114" y="33"/>
                  </a:moveTo>
                  <a:cubicBezTo>
                    <a:pt x="112" y="33"/>
                    <a:pt x="111" y="32"/>
                    <a:pt x="111" y="30"/>
                  </a:cubicBezTo>
                  <a:cubicBezTo>
                    <a:pt x="111" y="28"/>
                    <a:pt x="112" y="27"/>
                    <a:pt x="114" y="27"/>
                  </a:cubicBezTo>
                  <a:cubicBezTo>
                    <a:pt x="116" y="27"/>
                    <a:pt x="117" y="28"/>
                    <a:pt x="117" y="30"/>
                  </a:cubicBezTo>
                  <a:cubicBezTo>
                    <a:pt x="117" y="32"/>
                    <a:pt x="116" y="33"/>
                    <a:pt x="114" y="33"/>
                  </a:cubicBezTo>
                  <a:moveTo>
                    <a:pt x="120" y="39"/>
                  </a:moveTo>
                  <a:cubicBezTo>
                    <a:pt x="122" y="39"/>
                    <a:pt x="123" y="40"/>
                    <a:pt x="123" y="42"/>
                  </a:cubicBezTo>
                  <a:cubicBezTo>
                    <a:pt x="123" y="44"/>
                    <a:pt x="122" y="45"/>
                    <a:pt x="120" y="45"/>
                  </a:cubicBezTo>
                  <a:cubicBezTo>
                    <a:pt x="118" y="45"/>
                    <a:pt x="117" y="44"/>
                    <a:pt x="117" y="42"/>
                  </a:cubicBezTo>
                  <a:cubicBezTo>
                    <a:pt x="117" y="40"/>
                    <a:pt x="118" y="39"/>
                    <a:pt x="120" y="39"/>
                  </a:cubicBezTo>
                  <a:moveTo>
                    <a:pt x="120" y="69"/>
                  </a:moveTo>
                  <a:cubicBezTo>
                    <a:pt x="118" y="69"/>
                    <a:pt x="117" y="68"/>
                    <a:pt x="117" y="66"/>
                  </a:cubicBezTo>
                  <a:cubicBezTo>
                    <a:pt x="117" y="64"/>
                    <a:pt x="118" y="63"/>
                    <a:pt x="120" y="63"/>
                  </a:cubicBezTo>
                  <a:cubicBezTo>
                    <a:pt x="122" y="63"/>
                    <a:pt x="123" y="64"/>
                    <a:pt x="123" y="66"/>
                  </a:cubicBezTo>
                  <a:cubicBezTo>
                    <a:pt x="123" y="68"/>
                    <a:pt x="122" y="69"/>
                    <a:pt x="120" y="69"/>
                  </a:cubicBezTo>
                  <a:moveTo>
                    <a:pt x="126" y="57"/>
                  </a:moveTo>
                  <a:cubicBezTo>
                    <a:pt x="124" y="57"/>
                    <a:pt x="123" y="56"/>
                    <a:pt x="123" y="54"/>
                  </a:cubicBezTo>
                  <a:cubicBezTo>
                    <a:pt x="123" y="52"/>
                    <a:pt x="124" y="51"/>
                    <a:pt x="126" y="51"/>
                  </a:cubicBezTo>
                  <a:cubicBezTo>
                    <a:pt x="128" y="51"/>
                    <a:pt x="129" y="52"/>
                    <a:pt x="129" y="54"/>
                  </a:cubicBezTo>
                  <a:cubicBezTo>
                    <a:pt x="129" y="56"/>
                    <a:pt x="128" y="57"/>
                    <a:pt x="126" y="57"/>
                  </a:cubicBezTo>
                  <a:moveTo>
                    <a:pt x="126" y="33"/>
                  </a:moveTo>
                  <a:cubicBezTo>
                    <a:pt x="124" y="33"/>
                    <a:pt x="123" y="32"/>
                    <a:pt x="123" y="30"/>
                  </a:cubicBezTo>
                  <a:cubicBezTo>
                    <a:pt x="123" y="28"/>
                    <a:pt x="124" y="27"/>
                    <a:pt x="126" y="27"/>
                  </a:cubicBezTo>
                  <a:cubicBezTo>
                    <a:pt x="128" y="27"/>
                    <a:pt x="129" y="28"/>
                    <a:pt x="129" y="30"/>
                  </a:cubicBezTo>
                  <a:cubicBezTo>
                    <a:pt x="129" y="32"/>
                    <a:pt x="128" y="33"/>
                    <a:pt x="126" y="33"/>
                  </a:cubicBezTo>
                  <a:moveTo>
                    <a:pt x="132" y="69"/>
                  </a:moveTo>
                  <a:cubicBezTo>
                    <a:pt x="130" y="69"/>
                    <a:pt x="129" y="68"/>
                    <a:pt x="129" y="66"/>
                  </a:cubicBezTo>
                  <a:cubicBezTo>
                    <a:pt x="129" y="64"/>
                    <a:pt x="130" y="63"/>
                    <a:pt x="132" y="63"/>
                  </a:cubicBezTo>
                  <a:cubicBezTo>
                    <a:pt x="134" y="63"/>
                    <a:pt x="135" y="64"/>
                    <a:pt x="135" y="66"/>
                  </a:cubicBezTo>
                  <a:cubicBezTo>
                    <a:pt x="135" y="68"/>
                    <a:pt x="134" y="69"/>
                    <a:pt x="132" y="69"/>
                  </a:cubicBezTo>
                  <a:moveTo>
                    <a:pt x="132" y="45"/>
                  </a:moveTo>
                  <a:cubicBezTo>
                    <a:pt x="130" y="45"/>
                    <a:pt x="129" y="44"/>
                    <a:pt x="129" y="42"/>
                  </a:cubicBezTo>
                  <a:cubicBezTo>
                    <a:pt x="129" y="40"/>
                    <a:pt x="130" y="39"/>
                    <a:pt x="132" y="39"/>
                  </a:cubicBezTo>
                  <a:cubicBezTo>
                    <a:pt x="134" y="39"/>
                    <a:pt x="135" y="40"/>
                    <a:pt x="135" y="42"/>
                  </a:cubicBezTo>
                  <a:cubicBezTo>
                    <a:pt x="135" y="44"/>
                    <a:pt x="134" y="45"/>
                    <a:pt x="132" y="45"/>
                  </a:cubicBezTo>
                  <a:moveTo>
                    <a:pt x="138" y="57"/>
                  </a:moveTo>
                  <a:cubicBezTo>
                    <a:pt x="136" y="57"/>
                    <a:pt x="135" y="56"/>
                    <a:pt x="135" y="54"/>
                  </a:cubicBezTo>
                  <a:cubicBezTo>
                    <a:pt x="135" y="52"/>
                    <a:pt x="136" y="51"/>
                    <a:pt x="138" y="51"/>
                  </a:cubicBezTo>
                  <a:cubicBezTo>
                    <a:pt x="140" y="51"/>
                    <a:pt x="141" y="52"/>
                    <a:pt x="141" y="54"/>
                  </a:cubicBezTo>
                  <a:cubicBezTo>
                    <a:pt x="141" y="56"/>
                    <a:pt x="140" y="57"/>
                    <a:pt x="138" y="57"/>
                  </a:cubicBezTo>
                  <a:moveTo>
                    <a:pt x="138" y="33"/>
                  </a:moveTo>
                  <a:cubicBezTo>
                    <a:pt x="136" y="33"/>
                    <a:pt x="135" y="32"/>
                    <a:pt x="135" y="30"/>
                  </a:cubicBezTo>
                  <a:cubicBezTo>
                    <a:pt x="135" y="28"/>
                    <a:pt x="136" y="27"/>
                    <a:pt x="138" y="27"/>
                  </a:cubicBezTo>
                  <a:cubicBezTo>
                    <a:pt x="140" y="27"/>
                    <a:pt x="141" y="28"/>
                    <a:pt x="141" y="30"/>
                  </a:cubicBezTo>
                  <a:cubicBezTo>
                    <a:pt x="141" y="32"/>
                    <a:pt x="140" y="33"/>
                    <a:pt x="138" y="33"/>
                  </a:cubicBezTo>
                  <a:moveTo>
                    <a:pt x="144" y="45"/>
                  </a:moveTo>
                  <a:cubicBezTo>
                    <a:pt x="142" y="45"/>
                    <a:pt x="141" y="44"/>
                    <a:pt x="141" y="42"/>
                  </a:cubicBezTo>
                  <a:cubicBezTo>
                    <a:pt x="141" y="40"/>
                    <a:pt x="142" y="39"/>
                    <a:pt x="144" y="39"/>
                  </a:cubicBezTo>
                  <a:cubicBezTo>
                    <a:pt x="146" y="39"/>
                    <a:pt x="147" y="40"/>
                    <a:pt x="147" y="42"/>
                  </a:cubicBezTo>
                  <a:cubicBezTo>
                    <a:pt x="147" y="44"/>
                    <a:pt x="146" y="45"/>
                    <a:pt x="144" y="45"/>
                  </a:cubicBezTo>
                  <a:moveTo>
                    <a:pt x="150" y="33"/>
                  </a:moveTo>
                  <a:cubicBezTo>
                    <a:pt x="148" y="33"/>
                    <a:pt x="147" y="32"/>
                    <a:pt x="147" y="30"/>
                  </a:cubicBezTo>
                  <a:cubicBezTo>
                    <a:pt x="147" y="28"/>
                    <a:pt x="148" y="27"/>
                    <a:pt x="150" y="27"/>
                  </a:cubicBezTo>
                  <a:cubicBezTo>
                    <a:pt x="152" y="27"/>
                    <a:pt x="153" y="28"/>
                    <a:pt x="153" y="30"/>
                  </a:cubicBezTo>
                  <a:cubicBezTo>
                    <a:pt x="153" y="32"/>
                    <a:pt x="152" y="33"/>
                    <a:pt x="150" y="3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132"/>
            <p:cNvSpPr>
              <a:spLocks noEditPoints="1"/>
            </p:cNvSpPr>
            <p:nvPr/>
          </p:nvSpPr>
          <p:spPr bwMode="auto">
            <a:xfrm>
              <a:off x="5517922" y="2950476"/>
              <a:ext cx="254902" cy="212748"/>
            </a:xfrm>
            <a:custGeom>
              <a:avLst/>
              <a:gdLst>
                <a:gd name="T0" fmla="*/ 132 w 144"/>
                <a:gd name="T1" fmla="*/ 36 h 120"/>
                <a:gd name="T2" fmla="*/ 114 w 144"/>
                <a:gd name="T3" fmla="*/ 36 h 120"/>
                <a:gd name="T4" fmla="*/ 72 w 144"/>
                <a:gd name="T5" fmla="*/ 0 h 120"/>
                <a:gd name="T6" fmla="*/ 30 w 144"/>
                <a:gd name="T7" fmla="*/ 36 h 120"/>
                <a:gd name="T8" fmla="*/ 12 w 144"/>
                <a:gd name="T9" fmla="*/ 36 h 120"/>
                <a:gd name="T10" fmla="*/ 0 w 144"/>
                <a:gd name="T11" fmla="*/ 48 h 120"/>
                <a:gd name="T12" fmla="*/ 0 w 144"/>
                <a:gd name="T13" fmla="*/ 120 h 120"/>
                <a:gd name="T14" fmla="*/ 144 w 144"/>
                <a:gd name="T15" fmla="*/ 120 h 120"/>
                <a:gd name="T16" fmla="*/ 144 w 144"/>
                <a:gd name="T17" fmla="*/ 48 h 120"/>
                <a:gd name="T18" fmla="*/ 132 w 144"/>
                <a:gd name="T19" fmla="*/ 36 h 120"/>
                <a:gd name="T20" fmla="*/ 102 w 144"/>
                <a:gd name="T21" fmla="*/ 90 h 120"/>
                <a:gd name="T22" fmla="*/ 84 w 144"/>
                <a:gd name="T23" fmla="*/ 90 h 120"/>
                <a:gd name="T24" fmla="*/ 84 w 144"/>
                <a:gd name="T25" fmla="*/ 108 h 120"/>
                <a:gd name="T26" fmla="*/ 60 w 144"/>
                <a:gd name="T27" fmla="*/ 108 h 120"/>
                <a:gd name="T28" fmla="*/ 60 w 144"/>
                <a:gd name="T29" fmla="*/ 90 h 120"/>
                <a:gd name="T30" fmla="*/ 42 w 144"/>
                <a:gd name="T31" fmla="*/ 90 h 120"/>
                <a:gd name="T32" fmla="*/ 42 w 144"/>
                <a:gd name="T33" fmla="*/ 66 h 120"/>
                <a:gd name="T34" fmla="*/ 60 w 144"/>
                <a:gd name="T35" fmla="*/ 66 h 120"/>
                <a:gd name="T36" fmla="*/ 60 w 144"/>
                <a:gd name="T37" fmla="*/ 48 h 120"/>
                <a:gd name="T38" fmla="*/ 84 w 144"/>
                <a:gd name="T39" fmla="*/ 48 h 120"/>
                <a:gd name="T40" fmla="*/ 84 w 144"/>
                <a:gd name="T41" fmla="*/ 66 h 120"/>
                <a:gd name="T42" fmla="*/ 102 w 144"/>
                <a:gd name="T43" fmla="*/ 66 h 120"/>
                <a:gd name="T44" fmla="*/ 102 w 144"/>
                <a:gd name="T45" fmla="*/ 90 h 120"/>
                <a:gd name="T46" fmla="*/ 42 w 144"/>
                <a:gd name="T47" fmla="*/ 36 h 120"/>
                <a:gd name="T48" fmla="*/ 72 w 144"/>
                <a:gd name="T49" fmla="*/ 12 h 120"/>
                <a:gd name="T50" fmla="*/ 102 w 144"/>
                <a:gd name="T51" fmla="*/ 36 h 120"/>
                <a:gd name="T52" fmla="*/ 42 w 144"/>
                <a:gd name="T53" fmla="*/ 3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" h="120">
                  <a:moveTo>
                    <a:pt x="132" y="36"/>
                  </a:moveTo>
                  <a:cubicBezTo>
                    <a:pt x="114" y="36"/>
                    <a:pt x="114" y="36"/>
                    <a:pt x="114" y="36"/>
                  </a:cubicBezTo>
                  <a:cubicBezTo>
                    <a:pt x="114" y="16"/>
                    <a:pt x="95" y="0"/>
                    <a:pt x="72" y="0"/>
                  </a:cubicBezTo>
                  <a:cubicBezTo>
                    <a:pt x="49" y="0"/>
                    <a:pt x="30" y="16"/>
                    <a:pt x="3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5" y="36"/>
                    <a:pt x="0" y="41"/>
                    <a:pt x="0" y="4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44" y="120"/>
                    <a:pt x="144" y="120"/>
                    <a:pt x="144" y="120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44" y="41"/>
                    <a:pt x="139" y="36"/>
                    <a:pt x="132" y="36"/>
                  </a:cubicBezTo>
                  <a:moveTo>
                    <a:pt x="102" y="90"/>
                  </a:moveTo>
                  <a:cubicBezTo>
                    <a:pt x="84" y="90"/>
                    <a:pt x="84" y="90"/>
                    <a:pt x="84" y="90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102" y="66"/>
                    <a:pt x="102" y="66"/>
                    <a:pt x="102" y="66"/>
                  </a:cubicBezTo>
                  <a:lnTo>
                    <a:pt x="102" y="90"/>
                  </a:lnTo>
                  <a:close/>
                  <a:moveTo>
                    <a:pt x="42" y="36"/>
                  </a:moveTo>
                  <a:cubicBezTo>
                    <a:pt x="42" y="23"/>
                    <a:pt x="55" y="12"/>
                    <a:pt x="72" y="12"/>
                  </a:cubicBezTo>
                  <a:cubicBezTo>
                    <a:pt x="89" y="12"/>
                    <a:pt x="102" y="23"/>
                    <a:pt x="102" y="36"/>
                  </a:cubicBezTo>
                  <a:lnTo>
                    <a:pt x="42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133"/>
            <p:cNvSpPr/>
            <p:nvPr/>
          </p:nvSpPr>
          <p:spPr bwMode="auto">
            <a:xfrm>
              <a:off x="6039769" y="2942448"/>
              <a:ext cx="276981" cy="242855"/>
            </a:xfrm>
            <a:custGeom>
              <a:avLst/>
              <a:gdLst>
                <a:gd name="T0" fmla="*/ 144 w 156"/>
                <a:gd name="T1" fmla="*/ 80 h 136"/>
                <a:gd name="T2" fmla="*/ 134 w 156"/>
                <a:gd name="T3" fmla="*/ 86 h 136"/>
                <a:gd name="T4" fmla="*/ 112 w 156"/>
                <a:gd name="T5" fmla="*/ 86 h 136"/>
                <a:gd name="T6" fmla="*/ 94 w 156"/>
                <a:gd name="T7" fmla="*/ 51 h 136"/>
                <a:gd name="T8" fmla="*/ 81 w 156"/>
                <a:gd name="T9" fmla="*/ 100 h 136"/>
                <a:gd name="T10" fmla="*/ 72 w 156"/>
                <a:gd name="T11" fmla="*/ 1 h 136"/>
                <a:gd name="T12" fmla="*/ 60 w 156"/>
                <a:gd name="T13" fmla="*/ 0 h 136"/>
                <a:gd name="T14" fmla="*/ 37 w 156"/>
                <a:gd name="T15" fmla="*/ 86 h 136"/>
                <a:gd name="T16" fmla="*/ 0 w 156"/>
                <a:gd name="T17" fmla="*/ 86 h 136"/>
                <a:gd name="T18" fmla="*/ 0 w 156"/>
                <a:gd name="T19" fmla="*/ 98 h 136"/>
                <a:gd name="T20" fmla="*/ 47 w 156"/>
                <a:gd name="T21" fmla="*/ 98 h 136"/>
                <a:gd name="T22" fmla="*/ 63 w 156"/>
                <a:gd name="T23" fmla="*/ 36 h 136"/>
                <a:gd name="T24" fmla="*/ 72 w 156"/>
                <a:gd name="T25" fmla="*/ 135 h 136"/>
                <a:gd name="T26" fmla="*/ 84 w 156"/>
                <a:gd name="T27" fmla="*/ 136 h 136"/>
                <a:gd name="T28" fmla="*/ 98 w 156"/>
                <a:gd name="T29" fmla="*/ 85 h 136"/>
                <a:gd name="T30" fmla="*/ 104 w 156"/>
                <a:gd name="T31" fmla="*/ 98 h 136"/>
                <a:gd name="T32" fmla="*/ 134 w 156"/>
                <a:gd name="T33" fmla="*/ 98 h 136"/>
                <a:gd name="T34" fmla="*/ 144 w 156"/>
                <a:gd name="T35" fmla="*/ 104 h 136"/>
                <a:gd name="T36" fmla="*/ 156 w 156"/>
                <a:gd name="T37" fmla="*/ 92 h 136"/>
                <a:gd name="T38" fmla="*/ 144 w 156"/>
                <a:gd name="T39" fmla="*/ 8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6" h="136">
                  <a:moveTo>
                    <a:pt x="144" y="80"/>
                  </a:moveTo>
                  <a:cubicBezTo>
                    <a:pt x="140" y="80"/>
                    <a:pt x="136" y="82"/>
                    <a:pt x="134" y="86"/>
                  </a:cubicBezTo>
                  <a:cubicBezTo>
                    <a:pt x="112" y="86"/>
                    <a:pt x="112" y="86"/>
                    <a:pt x="112" y="86"/>
                  </a:cubicBezTo>
                  <a:cubicBezTo>
                    <a:pt x="94" y="51"/>
                    <a:pt x="94" y="51"/>
                    <a:pt x="94" y="51"/>
                  </a:cubicBezTo>
                  <a:cubicBezTo>
                    <a:pt x="81" y="100"/>
                    <a:pt x="81" y="100"/>
                    <a:pt x="81" y="10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72" y="135"/>
                    <a:pt x="72" y="135"/>
                    <a:pt x="72" y="135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134" y="98"/>
                    <a:pt x="134" y="98"/>
                    <a:pt x="134" y="98"/>
                  </a:cubicBezTo>
                  <a:cubicBezTo>
                    <a:pt x="136" y="102"/>
                    <a:pt x="140" y="104"/>
                    <a:pt x="144" y="104"/>
                  </a:cubicBezTo>
                  <a:cubicBezTo>
                    <a:pt x="151" y="104"/>
                    <a:pt x="156" y="99"/>
                    <a:pt x="156" y="92"/>
                  </a:cubicBezTo>
                  <a:cubicBezTo>
                    <a:pt x="156" y="85"/>
                    <a:pt x="151" y="80"/>
                    <a:pt x="144" y="8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134"/>
            <p:cNvSpPr/>
            <p:nvPr/>
          </p:nvSpPr>
          <p:spPr bwMode="auto">
            <a:xfrm>
              <a:off x="6625843" y="2942448"/>
              <a:ext cx="128455" cy="256904"/>
            </a:xfrm>
            <a:custGeom>
              <a:avLst/>
              <a:gdLst>
                <a:gd name="T0" fmla="*/ 19 w 64"/>
                <a:gd name="T1" fmla="*/ 0 h 128"/>
                <a:gd name="T2" fmla="*/ 59 w 64"/>
                <a:gd name="T3" fmla="*/ 0 h 128"/>
                <a:gd name="T4" fmla="*/ 46 w 64"/>
                <a:gd name="T5" fmla="*/ 30 h 128"/>
                <a:gd name="T6" fmla="*/ 64 w 64"/>
                <a:gd name="T7" fmla="*/ 30 h 128"/>
                <a:gd name="T8" fmla="*/ 32 w 64"/>
                <a:gd name="T9" fmla="*/ 76 h 128"/>
                <a:gd name="T10" fmla="*/ 51 w 64"/>
                <a:gd name="T11" fmla="*/ 76 h 128"/>
                <a:gd name="T12" fmla="*/ 19 w 64"/>
                <a:gd name="T13" fmla="*/ 128 h 128"/>
                <a:gd name="T14" fmla="*/ 19 w 64"/>
                <a:gd name="T15" fmla="*/ 92 h 128"/>
                <a:gd name="T16" fmla="*/ 0 w 64"/>
                <a:gd name="T17" fmla="*/ 92 h 128"/>
                <a:gd name="T18" fmla="*/ 18 w 64"/>
                <a:gd name="T19" fmla="*/ 47 h 128"/>
                <a:gd name="T20" fmla="*/ 0 w 64"/>
                <a:gd name="T21" fmla="*/ 47 h 128"/>
                <a:gd name="T22" fmla="*/ 19 w 6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" h="128">
                  <a:moveTo>
                    <a:pt x="19" y="0"/>
                  </a:moveTo>
                  <a:lnTo>
                    <a:pt x="59" y="0"/>
                  </a:lnTo>
                  <a:lnTo>
                    <a:pt x="46" y="30"/>
                  </a:lnTo>
                  <a:lnTo>
                    <a:pt x="64" y="30"/>
                  </a:lnTo>
                  <a:lnTo>
                    <a:pt x="32" y="76"/>
                  </a:lnTo>
                  <a:lnTo>
                    <a:pt x="51" y="76"/>
                  </a:lnTo>
                  <a:lnTo>
                    <a:pt x="19" y="128"/>
                  </a:lnTo>
                  <a:lnTo>
                    <a:pt x="19" y="92"/>
                  </a:lnTo>
                  <a:lnTo>
                    <a:pt x="0" y="92"/>
                  </a:lnTo>
                  <a:lnTo>
                    <a:pt x="18" y="47"/>
                  </a:lnTo>
                  <a:lnTo>
                    <a:pt x="0" y="4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Rectangle 135"/>
            <p:cNvSpPr>
              <a:spLocks noChangeArrowheads="1"/>
            </p:cNvSpPr>
            <p:nvPr/>
          </p:nvSpPr>
          <p:spPr bwMode="auto">
            <a:xfrm>
              <a:off x="1056132" y="3420127"/>
              <a:ext cx="20071" cy="541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Rectangle 136"/>
            <p:cNvSpPr>
              <a:spLocks noChangeArrowheads="1"/>
            </p:cNvSpPr>
            <p:nvPr/>
          </p:nvSpPr>
          <p:spPr bwMode="auto">
            <a:xfrm>
              <a:off x="1056132" y="3420127"/>
              <a:ext cx="20071" cy="541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Rectangle 137"/>
            <p:cNvSpPr>
              <a:spLocks noChangeArrowheads="1"/>
            </p:cNvSpPr>
            <p:nvPr/>
          </p:nvSpPr>
          <p:spPr bwMode="auto">
            <a:xfrm>
              <a:off x="1056132" y="3420127"/>
              <a:ext cx="20071" cy="541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Rectangle 138"/>
            <p:cNvSpPr>
              <a:spLocks noChangeArrowheads="1"/>
            </p:cNvSpPr>
            <p:nvPr/>
          </p:nvSpPr>
          <p:spPr bwMode="auto">
            <a:xfrm>
              <a:off x="1056132" y="3420127"/>
              <a:ext cx="20071" cy="541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Rectangle 139"/>
            <p:cNvSpPr>
              <a:spLocks noChangeArrowheads="1"/>
            </p:cNvSpPr>
            <p:nvPr/>
          </p:nvSpPr>
          <p:spPr bwMode="auto">
            <a:xfrm>
              <a:off x="1172544" y="3420127"/>
              <a:ext cx="22079" cy="541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Rectangle 140"/>
            <p:cNvSpPr>
              <a:spLocks noChangeArrowheads="1"/>
            </p:cNvSpPr>
            <p:nvPr/>
          </p:nvSpPr>
          <p:spPr bwMode="auto">
            <a:xfrm>
              <a:off x="1172544" y="3420127"/>
              <a:ext cx="22079" cy="541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Rectangle 141"/>
            <p:cNvSpPr>
              <a:spLocks noChangeArrowheads="1"/>
            </p:cNvSpPr>
            <p:nvPr/>
          </p:nvSpPr>
          <p:spPr bwMode="auto">
            <a:xfrm>
              <a:off x="1172544" y="3420127"/>
              <a:ext cx="22079" cy="541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Rectangle 142"/>
            <p:cNvSpPr>
              <a:spLocks noChangeArrowheads="1"/>
            </p:cNvSpPr>
            <p:nvPr/>
          </p:nvSpPr>
          <p:spPr bwMode="auto">
            <a:xfrm>
              <a:off x="1172544" y="3420127"/>
              <a:ext cx="22079" cy="541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143"/>
            <p:cNvSpPr/>
            <p:nvPr/>
          </p:nvSpPr>
          <p:spPr bwMode="auto">
            <a:xfrm>
              <a:off x="1001940" y="3452240"/>
              <a:ext cx="244866" cy="32113"/>
            </a:xfrm>
            <a:custGeom>
              <a:avLst/>
              <a:gdLst>
                <a:gd name="T0" fmla="*/ 132 w 138"/>
                <a:gd name="T1" fmla="*/ 0 h 18"/>
                <a:gd name="T2" fmla="*/ 108 w 138"/>
                <a:gd name="T3" fmla="*/ 0 h 18"/>
                <a:gd name="T4" fmla="*/ 108 w 138"/>
                <a:gd name="T5" fmla="*/ 12 h 18"/>
                <a:gd name="T6" fmla="*/ 96 w 138"/>
                <a:gd name="T7" fmla="*/ 12 h 18"/>
                <a:gd name="T8" fmla="*/ 96 w 138"/>
                <a:gd name="T9" fmla="*/ 0 h 18"/>
                <a:gd name="T10" fmla="*/ 42 w 138"/>
                <a:gd name="T11" fmla="*/ 0 h 18"/>
                <a:gd name="T12" fmla="*/ 42 w 138"/>
                <a:gd name="T13" fmla="*/ 12 h 18"/>
                <a:gd name="T14" fmla="*/ 30 w 138"/>
                <a:gd name="T15" fmla="*/ 12 h 18"/>
                <a:gd name="T16" fmla="*/ 30 w 138"/>
                <a:gd name="T17" fmla="*/ 0 h 18"/>
                <a:gd name="T18" fmla="*/ 6 w 138"/>
                <a:gd name="T19" fmla="*/ 0 h 18"/>
                <a:gd name="T20" fmla="*/ 0 w 138"/>
                <a:gd name="T21" fmla="*/ 6 h 18"/>
                <a:gd name="T22" fmla="*/ 0 w 138"/>
                <a:gd name="T23" fmla="*/ 18 h 18"/>
                <a:gd name="T24" fmla="*/ 138 w 138"/>
                <a:gd name="T25" fmla="*/ 18 h 18"/>
                <a:gd name="T26" fmla="*/ 138 w 138"/>
                <a:gd name="T27" fmla="*/ 6 h 18"/>
                <a:gd name="T28" fmla="*/ 132 w 138"/>
                <a:gd name="T2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18">
                  <a:moveTo>
                    <a:pt x="132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6"/>
                    <a:pt x="138" y="6"/>
                    <a:pt x="138" y="6"/>
                  </a:cubicBezTo>
                  <a:cubicBezTo>
                    <a:pt x="138" y="3"/>
                    <a:pt x="135" y="0"/>
                    <a:pt x="13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144"/>
            <p:cNvSpPr>
              <a:spLocks noEditPoints="1"/>
            </p:cNvSpPr>
            <p:nvPr/>
          </p:nvSpPr>
          <p:spPr bwMode="auto">
            <a:xfrm>
              <a:off x="1001940" y="3496395"/>
              <a:ext cx="244866" cy="190670"/>
            </a:xfrm>
            <a:custGeom>
              <a:avLst/>
              <a:gdLst>
                <a:gd name="T0" fmla="*/ 6 w 138"/>
                <a:gd name="T1" fmla="*/ 108 h 108"/>
                <a:gd name="T2" fmla="*/ 138 w 138"/>
                <a:gd name="T3" fmla="*/ 102 h 108"/>
                <a:gd name="T4" fmla="*/ 0 w 138"/>
                <a:gd name="T5" fmla="*/ 0 h 108"/>
                <a:gd name="T6" fmla="*/ 102 w 138"/>
                <a:gd name="T7" fmla="*/ 12 h 108"/>
                <a:gd name="T8" fmla="*/ 126 w 138"/>
                <a:gd name="T9" fmla="*/ 36 h 108"/>
                <a:gd name="T10" fmla="*/ 102 w 138"/>
                <a:gd name="T11" fmla="*/ 12 h 108"/>
                <a:gd name="T12" fmla="*/ 126 w 138"/>
                <a:gd name="T13" fmla="*/ 42 h 108"/>
                <a:gd name="T14" fmla="*/ 102 w 138"/>
                <a:gd name="T15" fmla="*/ 66 h 108"/>
                <a:gd name="T16" fmla="*/ 102 w 138"/>
                <a:gd name="T17" fmla="*/ 72 h 108"/>
                <a:gd name="T18" fmla="*/ 126 w 138"/>
                <a:gd name="T19" fmla="*/ 96 h 108"/>
                <a:gd name="T20" fmla="*/ 102 w 138"/>
                <a:gd name="T21" fmla="*/ 72 h 108"/>
                <a:gd name="T22" fmla="*/ 96 w 138"/>
                <a:gd name="T23" fmla="*/ 12 h 108"/>
                <a:gd name="T24" fmla="*/ 72 w 138"/>
                <a:gd name="T25" fmla="*/ 36 h 108"/>
                <a:gd name="T26" fmla="*/ 72 w 138"/>
                <a:gd name="T27" fmla="*/ 42 h 108"/>
                <a:gd name="T28" fmla="*/ 96 w 138"/>
                <a:gd name="T29" fmla="*/ 66 h 108"/>
                <a:gd name="T30" fmla="*/ 72 w 138"/>
                <a:gd name="T31" fmla="*/ 42 h 108"/>
                <a:gd name="T32" fmla="*/ 96 w 138"/>
                <a:gd name="T33" fmla="*/ 72 h 108"/>
                <a:gd name="T34" fmla="*/ 72 w 138"/>
                <a:gd name="T35" fmla="*/ 96 h 108"/>
                <a:gd name="T36" fmla="*/ 42 w 138"/>
                <a:gd name="T37" fmla="*/ 12 h 108"/>
                <a:gd name="T38" fmla="*/ 66 w 138"/>
                <a:gd name="T39" fmla="*/ 36 h 108"/>
                <a:gd name="T40" fmla="*/ 42 w 138"/>
                <a:gd name="T41" fmla="*/ 12 h 108"/>
                <a:gd name="T42" fmla="*/ 66 w 138"/>
                <a:gd name="T43" fmla="*/ 42 h 108"/>
                <a:gd name="T44" fmla="*/ 42 w 138"/>
                <a:gd name="T45" fmla="*/ 66 h 108"/>
                <a:gd name="T46" fmla="*/ 42 w 138"/>
                <a:gd name="T47" fmla="*/ 72 h 108"/>
                <a:gd name="T48" fmla="*/ 66 w 138"/>
                <a:gd name="T49" fmla="*/ 96 h 108"/>
                <a:gd name="T50" fmla="*/ 42 w 138"/>
                <a:gd name="T51" fmla="*/ 72 h 108"/>
                <a:gd name="T52" fmla="*/ 36 w 138"/>
                <a:gd name="T53" fmla="*/ 12 h 108"/>
                <a:gd name="T54" fmla="*/ 12 w 138"/>
                <a:gd name="T55" fmla="*/ 36 h 108"/>
                <a:gd name="T56" fmla="*/ 12 w 138"/>
                <a:gd name="T57" fmla="*/ 42 h 108"/>
                <a:gd name="T58" fmla="*/ 36 w 138"/>
                <a:gd name="T59" fmla="*/ 66 h 108"/>
                <a:gd name="T60" fmla="*/ 12 w 138"/>
                <a:gd name="T61" fmla="*/ 42 h 108"/>
                <a:gd name="T62" fmla="*/ 36 w 138"/>
                <a:gd name="T63" fmla="*/ 72 h 108"/>
                <a:gd name="T64" fmla="*/ 12 w 138"/>
                <a:gd name="T65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8" h="108">
                  <a:moveTo>
                    <a:pt x="0" y="102"/>
                  </a:moveTo>
                  <a:cubicBezTo>
                    <a:pt x="0" y="105"/>
                    <a:pt x="3" y="108"/>
                    <a:pt x="6" y="108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5" y="108"/>
                    <a:pt x="138" y="105"/>
                    <a:pt x="138" y="10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2"/>
                  </a:lnTo>
                  <a:close/>
                  <a:moveTo>
                    <a:pt x="102" y="12"/>
                  </a:moveTo>
                  <a:cubicBezTo>
                    <a:pt x="126" y="12"/>
                    <a:pt x="126" y="12"/>
                    <a:pt x="126" y="12"/>
                  </a:cubicBezTo>
                  <a:cubicBezTo>
                    <a:pt x="126" y="36"/>
                    <a:pt x="126" y="36"/>
                    <a:pt x="126" y="36"/>
                  </a:cubicBezTo>
                  <a:cubicBezTo>
                    <a:pt x="102" y="36"/>
                    <a:pt x="102" y="36"/>
                    <a:pt x="102" y="36"/>
                  </a:cubicBezTo>
                  <a:lnTo>
                    <a:pt x="102" y="12"/>
                  </a:lnTo>
                  <a:close/>
                  <a:moveTo>
                    <a:pt x="102" y="42"/>
                  </a:moveTo>
                  <a:cubicBezTo>
                    <a:pt x="126" y="42"/>
                    <a:pt x="126" y="42"/>
                    <a:pt x="126" y="42"/>
                  </a:cubicBezTo>
                  <a:cubicBezTo>
                    <a:pt x="126" y="66"/>
                    <a:pt x="126" y="66"/>
                    <a:pt x="126" y="66"/>
                  </a:cubicBezTo>
                  <a:cubicBezTo>
                    <a:pt x="102" y="66"/>
                    <a:pt x="102" y="66"/>
                    <a:pt x="102" y="66"/>
                  </a:cubicBezTo>
                  <a:lnTo>
                    <a:pt x="102" y="42"/>
                  </a:lnTo>
                  <a:close/>
                  <a:moveTo>
                    <a:pt x="102" y="72"/>
                  </a:moveTo>
                  <a:cubicBezTo>
                    <a:pt x="126" y="72"/>
                    <a:pt x="126" y="72"/>
                    <a:pt x="126" y="72"/>
                  </a:cubicBezTo>
                  <a:cubicBezTo>
                    <a:pt x="126" y="96"/>
                    <a:pt x="126" y="96"/>
                    <a:pt x="126" y="96"/>
                  </a:cubicBezTo>
                  <a:cubicBezTo>
                    <a:pt x="102" y="96"/>
                    <a:pt x="102" y="96"/>
                    <a:pt x="102" y="96"/>
                  </a:cubicBezTo>
                  <a:lnTo>
                    <a:pt x="102" y="72"/>
                  </a:lnTo>
                  <a:close/>
                  <a:moveTo>
                    <a:pt x="72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72" y="36"/>
                    <a:pt x="72" y="36"/>
                    <a:pt x="72" y="36"/>
                  </a:cubicBezTo>
                  <a:lnTo>
                    <a:pt x="72" y="12"/>
                  </a:lnTo>
                  <a:close/>
                  <a:moveTo>
                    <a:pt x="72" y="42"/>
                  </a:moveTo>
                  <a:cubicBezTo>
                    <a:pt x="96" y="42"/>
                    <a:pt x="96" y="42"/>
                    <a:pt x="96" y="42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72" y="66"/>
                    <a:pt x="72" y="66"/>
                    <a:pt x="72" y="66"/>
                  </a:cubicBezTo>
                  <a:lnTo>
                    <a:pt x="72" y="42"/>
                  </a:lnTo>
                  <a:close/>
                  <a:moveTo>
                    <a:pt x="72" y="72"/>
                  </a:moveTo>
                  <a:cubicBezTo>
                    <a:pt x="96" y="72"/>
                    <a:pt x="96" y="72"/>
                    <a:pt x="96" y="72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72" y="96"/>
                    <a:pt x="72" y="96"/>
                    <a:pt x="72" y="96"/>
                  </a:cubicBezTo>
                  <a:lnTo>
                    <a:pt x="72" y="72"/>
                  </a:lnTo>
                  <a:close/>
                  <a:moveTo>
                    <a:pt x="42" y="12"/>
                  </a:moveTo>
                  <a:cubicBezTo>
                    <a:pt x="66" y="12"/>
                    <a:pt x="66" y="12"/>
                    <a:pt x="66" y="12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42" y="36"/>
                    <a:pt x="42" y="36"/>
                    <a:pt x="42" y="36"/>
                  </a:cubicBezTo>
                  <a:lnTo>
                    <a:pt x="42" y="12"/>
                  </a:lnTo>
                  <a:close/>
                  <a:moveTo>
                    <a:pt x="42" y="42"/>
                  </a:moveTo>
                  <a:cubicBezTo>
                    <a:pt x="66" y="42"/>
                    <a:pt x="66" y="42"/>
                    <a:pt x="66" y="42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42" y="66"/>
                    <a:pt x="42" y="66"/>
                    <a:pt x="42" y="66"/>
                  </a:cubicBezTo>
                  <a:lnTo>
                    <a:pt x="42" y="42"/>
                  </a:lnTo>
                  <a:close/>
                  <a:moveTo>
                    <a:pt x="42" y="72"/>
                  </a:moveTo>
                  <a:cubicBezTo>
                    <a:pt x="66" y="72"/>
                    <a:pt x="66" y="72"/>
                    <a:pt x="66" y="72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42" y="96"/>
                    <a:pt x="42" y="96"/>
                    <a:pt x="42" y="96"/>
                  </a:cubicBezTo>
                  <a:lnTo>
                    <a:pt x="42" y="72"/>
                  </a:lnTo>
                  <a:close/>
                  <a:moveTo>
                    <a:pt x="12" y="12"/>
                  </a:moveTo>
                  <a:cubicBezTo>
                    <a:pt x="36" y="12"/>
                    <a:pt x="36" y="12"/>
                    <a:pt x="36" y="12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12" y="36"/>
                    <a:pt x="12" y="36"/>
                    <a:pt x="12" y="36"/>
                  </a:cubicBezTo>
                  <a:lnTo>
                    <a:pt x="12" y="12"/>
                  </a:lnTo>
                  <a:close/>
                  <a:moveTo>
                    <a:pt x="12" y="42"/>
                  </a:moveTo>
                  <a:cubicBezTo>
                    <a:pt x="36" y="42"/>
                    <a:pt x="36" y="42"/>
                    <a:pt x="36" y="42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12" y="66"/>
                    <a:pt x="12" y="66"/>
                    <a:pt x="12" y="66"/>
                  </a:cubicBezTo>
                  <a:lnTo>
                    <a:pt x="12" y="42"/>
                  </a:lnTo>
                  <a:close/>
                  <a:moveTo>
                    <a:pt x="12" y="72"/>
                  </a:moveTo>
                  <a:cubicBezTo>
                    <a:pt x="36" y="72"/>
                    <a:pt x="36" y="72"/>
                    <a:pt x="36" y="72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12" y="96"/>
                    <a:pt x="12" y="96"/>
                    <a:pt x="12" y="96"/>
                  </a:cubicBezTo>
                  <a:lnTo>
                    <a:pt x="12" y="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145"/>
            <p:cNvSpPr/>
            <p:nvPr/>
          </p:nvSpPr>
          <p:spPr bwMode="auto">
            <a:xfrm>
              <a:off x="3967464" y="3404852"/>
              <a:ext cx="319129" cy="266938"/>
            </a:xfrm>
            <a:custGeom>
              <a:avLst/>
              <a:gdLst>
                <a:gd name="T0" fmla="*/ 108 w 179"/>
                <a:gd name="T1" fmla="*/ 0 h 150"/>
                <a:gd name="T2" fmla="*/ 132 w 179"/>
                <a:gd name="T3" fmla="*/ 36 h 150"/>
                <a:gd name="T4" fmla="*/ 135 w 179"/>
                <a:gd name="T5" fmla="*/ 34 h 150"/>
                <a:gd name="T6" fmla="*/ 173 w 179"/>
                <a:gd name="T7" fmla="*/ 33 h 150"/>
                <a:gd name="T8" fmla="*/ 142 w 179"/>
                <a:gd name="T9" fmla="*/ 58 h 150"/>
                <a:gd name="T10" fmla="*/ 161 w 179"/>
                <a:gd name="T11" fmla="*/ 97 h 150"/>
                <a:gd name="T12" fmla="*/ 127 w 179"/>
                <a:gd name="T13" fmla="*/ 116 h 150"/>
                <a:gd name="T14" fmla="*/ 124 w 179"/>
                <a:gd name="T15" fmla="*/ 113 h 150"/>
                <a:gd name="T16" fmla="*/ 90 w 179"/>
                <a:gd name="T17" fmla="*/ 96 h 150"/>
                <a:gd name="T18" fmla="*/ 107 w 179"/>
                <a:gd name="T19" fmla="*/ 130 h 150"/>
                <a:gd name="T20" fmla="*/ 74 w 179"/>
                <a:gd name="T21" fmla="*/ 150 h 150"/>
                <a:gd name="T22" fmla="*/ 51 w 179"/>
                <a:gd name="T23" fmla="*/ 113 h 150"/>
                <a:gd name="T24" fmla="*/ 47 w 179"/>
                <a:gd name="T25" fmla="*/ 115 h 150"/>
                <a:gd name="T26" fmla="*/ 8 w 179"/>
                <a:gd name="T27" fmla="*/ 119 h 150"/>
                <a:gd name="T28" fmla="*/ 36 w 179"/>
                <a:gd name="T29" fmla="*/ 94 h 150"/>
                <a:gd name="T30" fmla="*/ 38 w 179"/>
                <a:gd name="T31" fmla="*/ 92 h 150"/>
                <a:gd name="T32" fmla="*/ 18 w 179"/>
                <a:gd name="T33" fmla="*/ 53 h 150"/>
                <a:gd name="T34" fmla="*/ 53 w 179"/>
                <a:gd name="T35" fmla="*/ 33 h 150"/>
                <a:gd name="T36" fmla="*/ 72 w 179"/>
                <a:gd name="T37" fmla="*/ 65 h 150"/>
                <a:gd name="T38" fmla="*/ 90 w 179"/>
                <a:gd name="T39" fmla="*/ 31 h 150"/>
                <a:gd name="T40" fmla="*/ 74 w 179"/>
                <a:gd name="T41" fmla="*/ 24 h 150"/>
                <a:gd name="T42" fmla="*/ 75 w 179"/>
                <a:gd name="T43" fmla="*/ 19 h 150"/>
                <a:gd name="T44" fmla="*/ 108 w 179"/>
                <a:gd name="T4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9" h="150">
                  <a:moveTo>
                    <a:pt x="108" y="0"/>
                  </a:moveTo>
                  <a:cubicBezTo>
                    <a:pt x="114" y="11"/>
                    <a:pt x="124" y="33"/>
                    <a:pt x="132" y="36"/>
                  </a:cubicBezTo>
                  <a:cubicBezTo>
                    <a:pt x="133" y="36"/>
                    <a:pt x="134" y="35"/>
                    <a:pt x="135" y="34"/>
                  </a:cubicBezTo>
                  <a:cubicBezTo>
                    <a:pt x="137" y="14"/>
                    <a:pt x="168" y="6"/>
                    <a:pt x="173" y="33"/>
                  </a:cubicBezTo>
                  <a:cubicBezTo>
                    <a:pt x="179" y="61"/>
                    <a:pt x="154" y="50"/>
                    <a:pt x="142" y="58"/>
                  </a:cubicBezTo>
                  <a:cubicBezTo>
                    <a:pt x="148" y="71"/>
                    <a:pt x="155" y="84"/>
                    <a:pt x="161" y="97"/>
                  </a:cubicBezTo>
                  <a:cubicBezTo>
                    <a:pt x="152" y="102"/>
                    <a:pt x="137" y="114"/>
                    <a:pt x="127" y="116"/>
                  </a:cubicBezTo>
                  <a:cubicBezTo>
                    <a:pt x="125" y="116"/>
                    <a:pt x="125" y="114"/>
                    <a:pt x="124" y="113"/>
                  </a:cubicBezTo>
                  <a:cubicBezTo>
                    <a:pt x="128" y="90"/>
                    <a:pt x="112" y="72"/>
                    <a:pt x="90" y="96"/>
                  </a:cubicBezTo>
                  <a:cubicBezTo>
                    <a:pt x="72" y="115"/>
                    <a:pt x="109" y="125"/>
                    <a:pt x="107" y="130"/>
                  </a:cubicBezTo>
                  <a:cubicBezTo>
                    <a:pt x="96" y="137"/>
                    <a:pt x="85" y="143"/>
                    <a:pt x="74" y="150"/>
                  </a:cubicBezTo>
                  <a:cubicBezTo>
                    <a:pt x="66" y="138"/>
                    <a:pt x="59" y="125"/>
                    <a:pt x="51" y="113"/>
                  </a:cubicBezTo>
                  <a:cubicBezTo>
                    <a:pt x="50" y="114"/>
                    <a:pt x="48" y="115"/>
                    <a:pt x="47" y="115"/>
                  </a:cubicBezTo>
                  <a:cubicBezTo>
                    <a:pt x="42" y="132"/>
                    <a:pt x="18" y="149"/>
                    <a:pt x="8" y="119"/>
                  </a:cubicBezTo>
                  <a:cubicBezTo>
                    <a:pt x="0" y="94"/>
                    <a:pt x="22" y="96"/>
                    <a:pt x="36" y="94"/>
                  </a:cubicBezTo>
                  <a:cubicBezTo>
                    <a:pt x="37" y="93"/>
                    <a:pt x="38" y="93"/>
                    <a:pt x="38" y="92"/>
                  </a:cubicBezTo>
                  <a:cubicBezTo>
                    <a:pt x="32" y="79"/>
                    <a:pt x="24" y="66"/>
                    <a:pt x="18" y="53"/>
                  </a:cubicBezTo>
                  <a:cubicBezTo>
                    <a:pt x="29" y="47"/>
                    <a:pt x="41" y="40"/>
                    <a:pt x="53" y="33"/>
                  </a:cubicBezTo>
                  <a:cubicBezTo>
                    <a:pt x="62" y="42"/>
                    <a:pt x="48" y="65"/>
                    <a:pt x="72" y="65"/>
                  </a:cubicBezTo>
                  <a:cubicBezTo>
                    <a:pt x="87" y="64"/>
                    <a:pt x="100" y="45"/>
                    <a:pt x="90" y="31"/>
                  </a:cubicBezTo>
                  <a:cubicBezTo>
                    <a:pt x="84" y="28"/>
                    <a:pt x="76" y="28"/>
                    <a:pt x="74" y="24"/>
                  </a:cubicBezTo>
                  <a:cubicBezTo>
                    <a:pt x="72" y="19"/>
                    <a:pt x="74" y="21"/>
                    <a:pt x="75" y="19"/>
                  </a:cubicBezTo>
                  <a:cubicBezTo>
                    <a:pt x="86" y="13"/>
                    <a:pt x="97" y="6"/>
                    <a:pt x="108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146"/>
            <p:cNvSpPr>
              <a:spLocks noEditPoints="1"/>
            </p:cNvSpPr>
            <p:nvPr/>
          </p:nvSpPr>
          <p:spPr bwMode="auto">
            <a:xfrm>
              <a:off x="2031583" y="2944455"/>
              <a:ext cx="256910" cy="254896"/>
            </a:xfrm>
            <a:custGeom>
              <a:avLst/>
              <a:gdLst>
                <a:gd name="T0" fmla="*/ 0 w 144"/>
                <a:gd name="T1" fmla="*/ 12 h 144"/>
                <a:gd name="T2" fmla="*/ 0 w 144"/>
                <a:gd name="T3" fmla="*/ 132 h 144"/>
                <a:gd name="T4" fmla="*/ 12 w 144"/>
                <a:gd name="T5" fmla="*/ 144 h 144"/>
                <a:gd name="T6" fmla="*/ 132 w 144"/>
                <a:gd name="T7" fmla="*/ 144 h 144"/>
                <a:gd name="T8" fmla="*/ 144 w 144"/>
                <a:gd name="T9" fmla="*/ 132 h 144"/>
                <a:gd name="T10" fmla="*/ 144 w 144"/>
                <a:gd name="T11" fmla="*/ 12 h 144"/>
                <a:gd name="T12" fmla="*/ 132 w 144"/>
                <a:gd name="T13" fmla="*/ 0 h 144"/>
                <a:gd name="T14" fmla="*/ 12 w 144"/>
                <a:gd name="T15" fmla="*/ 0 h 144"/>
                <a:gd name="T16" fmla="*/ 0 w 144"/>
                <a:gd name="T17" fmla="*/ 12 h 144"/>
                <a:gd name="T18" fmla="*/ 96 w 144"/>
                <a:gd name="T19" fmla="*/ 60 h 144"/>
                <a:gd name="T20" fmla="*/ 108 w 144"/>
                <a:gd name="T21" fmla="*/ 60 h 144"/>
                <a:gd name="T22" fmla="*/ 108 w 144"/>
                <a:gd name="T23" fmla="*/ 24 h 144"/>
                <a:gd name="T24" fmla="*/ 120 w 144"/>
                <a:gd name="T25" fmla="*/ 24 h 144"/>
                <a:gd name="T26" fmla="*/ 120 w 144"/>
                <a:gd name="T27" fmla="*/ 60 h 144"/>
                <a:gd name="T28" fmla="*/ 132 w 144"/>
                <a:gd name="T29" fmla="*/ 60 h 144"/>
                <a:gd name="T30" fmla="*/ 132 w 144"/>
                <a:gd name="T31" fmla="*/ 78 h 144"/>
                <a:gd name="T32" fmla="*/ 120 w 144"/>
                <a:gd name="T33" fmla="*/ 78 h 144"/>
                <a:gd name="T34" fmla="*/ 120 w 144"/>
                <a:gd name="T35" fmla="*/ 120 h 144"/>
                <a:gd name="T36" fmla="*/ 108 w 144"/>
                <a:gd name="T37" fmla="*/ 120 h 144"/>
                <a:gd name="T38" fmla="*/ 108 w 144"/>
                <a:gd name="T39" fmla="*/ 78 h 144"/>
                <a:gd name="T40" fmla="*/ 96 w 144"/>
                <a:gd name="T41" fmla="*/ 78 h 144"/>
                <a:gd name="T42" fmla="*/ 96 w 144"/>
                <a:gd name="T43" fmla="*/ 60 h 144"/>
                <a:gd name="T44" fmla="*/ 54 w 144"/>
                <a:gd name="T45" fmla="*/ 78 h 144"/>
                <a:gd name="T46" fmla="*/ 66 w 144"/>
                <a:gd name="T47" fmla="*/ 78 h 144"/>
                <a:gd name="T48" fmla="*/ 66 w 144"/>
                <a:gd name="T49" fmla="*/ 24 h 144"/>
                <a:gd name="T50" fmla="*/ 78 w 144"/>
                <a:gd name="T51" fmla="*/ 24 h 144"/>
                <a:gd name="T52" fmla="*/ 78 w 144"/>
                <a:gd name="T53" fmla="*/ 78 h 144"/>
                <a:gd name="T54" fmla="*/ 90 w 144"/>
                <a:gd name="T55" fmla="*/ 78 h 144"/>
                <a:gd name="T56" fmla="*/ 90 w 144"/>
                <a:gd name="T57" fmla="*/ 96 h 144"/>
                <a:gd name="T58" fmla="*/ 78 w 144"/>
                <a:gd name="T59" fmla="*/ 96 h 144"/>
                <a:gd name="T60" fmla="*/ 78 w 144"/>
                <a:gd name="T61" fmla="*/ 120 h 144"/>
                <a:gd name="T62" fmla="*/ 66 w 144"/>
                <a:gd name="T63" fmla="*/ 120 h 144"/>
                <a:gd name="T64" fmla="*/ 66 w 144"/>
                <a:gd name="T65" fmla="*/ 96 h 144"/>
                <a:gd name="T66" fmla="*/ 54 w 144"/>
                <a:gd name="T67" fmla="*/ 96 h 144"/>
                <a:gd name="T68" fmla="*/ 54 w 144"/>
                <a:gd name="T69" fmla="*/ 78 h 144"/>
                <a:gd name="T70" fmla="*/ 12 w 144"/>
                <a:gd name="T71" fmla="*/ 48 h 144"/>
                <a:gd name="T72" fmla="*/ 24 w 144"/>
                <a:gd name="T73" fmla="*/ 48 h 144"/>
                <a:gd name="T74" fmla="*/ 24 w 144"/>
                <a:gd name="T75" fmla="*/ 24 h 144"/>
                <a:gd name="T76" fmla="*/ 36 w 144"/>
                <a:gd name="T77" fmla="*/ 24 h 144"/>
                <a:gd name="T78" fmla="*/ 36 w 144"/>
                <a:gd name="T79" fmla="*/ 48 h 144"/>
                <a:gd name="T80" fmla="*/ 48 w 144"/>
                <a:gd name="T81" fmla="*/ 48 h 144"/>
                <a:gd name="T82" fmla="*/ 48 w 144"/>
                <a:gd name="T83" fmla="*/ 66 h 144"/>
                <a:gd name="T84" fmla="*/ 36 w 144"/>
                <a:gd name="T85" fmla="*/ 66 h 144"/>
                <a:gd name="T86" fmla="*/ 36 w 144"/>
                <a:gd name="T87" fmla="*/ 120 h 144"/>
                <a:gd name="T88" fmla="*/ 24 w 144"/>
                <a:gd name="T89" fmla="*/ 120 h 144"/>
                <a:gd name="T90" fmla="*/ 24 w 144"/>
                <a:gd name="T91" fmla="*/ 66 h 144"/>
                <a:gd name="T92" fmla="*/ 12 w 144"/>
                <a:gd name="T93" fmla="*/ 66 h 144"/>
                <a:gd name="T94" fmla="*/ 12 w 144"/>
                <a:gd name="T95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4" h="144">
                  <a:moveTo>
                    <a:pt x="0" y="1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139"/>
                    <a:pt x="5" y="144"/>
                    <a:pt x="12" y="14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9" y="144"/>
                    <a:pt x="144" y="139"/>
                    <a:pt x="144" y="132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4" y="5"/>
                    <a:pt x="139" y="0"/>
                    <a:pt x="13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moveTo>
                    <a:pt x="96" y="60"/>
                  </a:moveTo>
                  <a:cubicBezTo>
                    <a:pt x="108" y="60"/>
                    <a:pt x="108" y="60"/>
                    <a:pt x="108" y="60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32" y="60"/>
                    <a:pt x="132" y="60"/>
                    <a:pt x="132" y="60"/>
                  </a:cubicBezTo>
                  <a:cubicBezTo>
                    <a:pt x="132" y="78"/>
                    <a:pt x="132" y="78"/>
                    <a:pt x="132" y="78"/>
                  </a:cubicBezTo>
                  <a:cubicBezTo>
                    <a:pt x="120" y="78"/>
                    <a:pt x="120" y="78"/>
                    <a:pt x="120" y="78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96" y="78"/>
                    <a:pt x="96" y="78"/>
                    <a:pt x="96" y="78"/>
                  </a:cubicBezTo>
                  <a:cubicBezTo>
                    <a:pt x="96" y="60"/>
                    <a:pt x="96" y="60"/>
                    <a:pt x="96" y="60"/>
                  </a:cubicBezTo>
                  <a:moveTo>
                    <a:pt x="54" y="78"/>
                  </a:moveTo>
                  <a:cubicBezTo>
                    <a:pt x="66" y="78"/>
                    <a:pt x="66" y="78"/>
                    <a:pt x="66" y="78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78"/>
                    <a:pt x="54" y="78"/>
                    <a:pt x="54" y="78"/>
                  </a:cubicBezTo>
                  <a:moveTo>
                    <a:pt x="12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48"/>
                    <a:pt x="12" y="48"/>
                    <a:pt x="12" y="4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Rectangle 147"/>
            <p:cNvSpPr>
              <a:spLocks noChangeArrowheads="1"/>
            </p:cNvSpPr>
            <p:nvPr/>
          </p:nvSpPr>
          <p:spPr bwMode="auto">
            <a:xfrm>
              <a:off x="2202186" y="3050829"/>
              <a:ext cx="64227" cy="200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Rectangle 148"/>
            <p:cNvSpPr>
              <a:spLocks noChangeArrowheads="1"/>
            </p:cNvSpPr>
            <p:nvPr/>
          </p:nvSpPr>
          <p:spPr bwMode="auto">
            <a:xfrm>
              <a:off x="2202186" y="3050829"/>
              <a:ext cx="64227" cy="200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149"/>
            <p:cNvSpPr/>
            <p:nvPr/>
          </p:nvSpPr>
          <p:spPr bwMode="auto">
            <a:xfrm>
              <a:off x="2202186" y="3050829"/>
              <a:ext cx="64227" cy="20071"/>
            </a:xfrm>
            <a:custGeom>
              <a:avLst/>
              <a:gdLst>
                <a:gd name="T0" fmla="*/ 32 w 32"/>
                <a:gd name="T1" fmla="*/ 0 h 10"/>
                <a:gd name="T2" fmla="*/ 22 w 32"/>
                <a:gd name="T3" fmla="*/ 0 h 10"/>
                <a:gd name="T4" fmla="*/ 11 w 32"/>
                <a:gd name="T5" fmla="*/ 0 h 10"/>
                <a:gd name="T6" fmla="*/ 0 w 32"/>
                <a:gd name="T7" fmla="*/ 0 h 10"/>
                <a:gd name="T8" fmla="*/ 0 w 32"/>
                <a:gd name="T9" fmla="*/ 10 h 10"/>
                <a:gd name="T10" fmla="*/ 32 w 32"/>
                <a:gd name="T11" fmla="*/ 10 h 10"/>
                <a:gd name="T12" fmla="*/ 32 w 3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0">
                  <a:moveTo>
                    <a:pt x="32" y="0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2" y="1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150"/>
            <p:cNvSpPr/>
            <p:nvPr/>
          </p:nvSpPr>
          <p:spPr bwMode="auto">
            <a:xfrm>
              <a:off x="2202186" y="3050829"/>
              <a:ext cx="64227" cy="20071"/>
            </a:xfrm>
            <a:custGeom>
              <a:avLst/>
              <a:gdLst>
                <a:gd name="T0" fmla="*/ 32 w 32"/>
                <a:gd name="T1" fmla="*/ 0 h 10"/>
                <a:gd name="T2" fmla="*/ 22 w 32"/>
                <a:gd name="T3" fmla="*/ 0 h 10"/>
                <a:gd name="T4" fmla="*/ 11 w 32"/>
                <a:gd name="T5" fmla="*/ 0 h 10"/>
                <a:gd name="T6" fmla="*/ 0 w 32"/>
                <a:gd name="T7" fmla="*/ 0 h 10"/>
                <a:gd name="T8" fmla="*/ 0 w 32"/>
                <a:gd name="T9" fmla="*/ 10 h 10"/>
                <a:gd name="T10" fmla="*/ 32 w 32"/>
                <a:gd name="T11" fmla="*/ 10 h 10"/>
                <a:gd name="T12" fmla="*/ 32 w 3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0">
                  <a:moveTo>
                    <a:pt x="32" y="0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2" y="10"/>
                  </a:lnTo>
                  <a:lnTo>
                    <a:pt x="3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Rectangle 151"/>
            <p:cNvSpPr>
              <a:spLocks noChangeArrowheads="1"/>
            </p:cNvSpPr>
            <p:nvPr/>
          </p:nvSpPr>
          <p:spPr bwMode="auto">
            <a:xfrm>
              <a:off x="2127923" y="3082941"/>
              <a:ext cx="64227" cy="200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Rectangle 152"/>
            <p:cNvSpPr>
              <a:spLocks noChangeArrowheads="1"/>
            </p:cNvSpPr>
            <p:nvPr/>
          </p:nvSpPr>
          <p:spPr bwMode="auto">
            <a:xfrm>
              <a:off x="2127923" y="3082941"/>
              <a:ext cx="64227" cy="200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153"/>
            <p:cNvSpPr/>
            <p:nvPr/>
          </p:nvSpPr>
          <p:spPr bwMode="auto">
            <a:xfrm>
              <a:off x="2127923" y="3082941"/>
              <a:ext cx="64227" cy="20071"/>
            </a:xfrm>
            <a:custGeom>
              <a:avLst/>
              <a:gdLst>
                <a:gd name="T0" fmla="*/ 32 w 32"/>
                <a:gd name="T1" fmla="*/ 0 h 10"/>
                <a:gd name="T2" fmla="*/ 21 w 32"/>
                <a:gd name="T3" fmla="*/ 0 h 10"/>
                <a:gd name="T4" fmla="*/ 11 w 32"/>
                <a:gd name="T5" fmla="*/ 0 h 10"/>
                <a:gd name="T6" fmla="*/ 0 w 32"/>
                <a:gd name="T7" fmla="*/ 0 h 10"/>
                <a:gd name="T8" fmla="*/ 0 w 32"/>
                <a:gd name="T9" fmla="*/ 10 h 10"/>
                <a:gd name="T10" fmla="*/ 32 w 32"/>
                <a:gd name="T11" fmla="*/ 10 h 10"/>
                <a:gd name="T12" fmla="*/ 32 w 3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0">
                  <a:moveTo>
                    <a:pt x="32" y="0"/>
                  </a:moveTo>
                  <a:lnTo>
                    <a:pt x="21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2" y="1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154"/>
            <p:cNvSpPr/>
            <p:nvPr/>
          </p:nvSpPr>
          <p:spPr bwMode="auto">
            <a:xfrm>
              <a:off x="2127923" y="3082941"/>
              <a:ext cx="64227" cy="20071"/>
            </a:xfrm>
            <a:custGeom>
              <a:avLst/>
              <a:gdLst>
                <a:gd name="T0" fmla="*/ 32 w 32"/>
                <a:gd name="T1" fmla="*/ 0 h 10"/>
                <a:gd name="T2" fmla="*/ 21 w 32"/>
                <a:gd name="T3" fmla="*/ 0 h 10"/>
                <a:gd name="T4" fmla="*/ 11 w 32"/>
                <a:gd name="T5" fmla="*/ 0 h 10"/>
                <a:gd name="T6" fmla="*/ 0 w 32"/>
                <a:gd name="T7" fmla="*/ 0 h 10"/>
                <a:gd name="T8" fmla="*/ 0 w 32"/>
                <a:gd name="T9" fmla="*/ 10 h 10"/>
                <a:gd name="T10" fmla="*/ 32 w 32"/>
                <a:gd name="T11" fmla="*/ 10 h 10"/>
                <a:gd name="T12" fmla="*/ 32 w 3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0">
                  <a:moveTo>
                    <a:pt x="32" y="0"/>
                  </a:moveTo>
                  <a:lnTo>
                    <a:pt x="21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2" y="10"/>
                  </a:lnTo>
                  <a:lnTo>
                    <a:pt x="3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Rectangle 155"/>
            <p:cNvSpPr>
              <a:spLocks noChangeArrowheads="1"/>
            </p:cNvSpPr>
            <p:nvPr/>
          </p:nvSpPr>
          <p:spPr bwMode="auto">
            <a:xfrm>
              <a:off x="2053660" y="3028752"/>
              <a:ext cx="64227" cy="220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Rectangle 156"/>
            <p:cNvSpPr>
              <a:spLocks noChangeArrowheads="1"/>
            </p:cNvSpPr>
            <p:nvPr/>
          </p:nvSpPr>
          <p:spPr bwMode="auto">
            <a:xfrm>
              <a:off x="2053660" y="3028752"/>
              <a:ext cx="64227" cy="220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157"/>
            <p:cNvSpPr/>
            <p:nvPr/>
          </p:nvSpPr>
          <p:spPr bwMode="auto">
            <a:xfrm>
              <a:off x="2053660" y="3028752"/>
              <a:ext cx="64227" cy="22077"/>
            </a:xfrm>
            <a:custGeom>
              <a:avLst/>
              <a:gdLst>
                <a:gd name="T0" fmla="*/ 32 w 32"/>
                <a:gd name="T1" fmla="*/ 0 h 11"/>
                <a:gd name="T2" fmla="*/ 21 w 32"/>
                <a:gd name="T3" fmla="*/ 0 h 11"/>
                <a:gd name="T4" fmla="*/ 11 w 32"/>
                <a:gd name="T5" fmla="*/ 0 h 11"/>
                <a:gd name="T6" fmla="*/ 0 w 32"/>
                <a:gd name="T7" fmla="*/ 0 h 11"/>
                <a:gd name="T8" fmla="*/ 0 w 32"/>
                <a:gd name="T9" fmla="*/ 11 h 11"/>
                <a:gd name="T10" fmla="*/ 32 w 32"/>
                <a:gd name="T11" fmla="*/ 11 h 11"/>
                <a:gd name="T12" fmla="*/ 32 w 3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1">
                  <a:moveTo>
                    <a:pt x="32" y="0"/>
                  </a:moveTo>
                  <a:lnTo>
                    <a:pt x="21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32" y="1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158"/>
            <p:cNvSpPr/>
            <p:nvPr/>
          </p:nvSpPr>
          <p:spPr bwMode="auto">
            <a:xfrm>
              <a:off x="2053660" y="3028752"/>
              <a:ext cx="64227" cy="22077"/>
            </a:xfrm>
            <a:custGeom>
              <a:avLst/>
              <a:gdLst>
                <a:gd name="T0" fmla="*/ 32 w 32"/>
                <a:gd name="T1" fmla="*/ 0 h 11"/>
                <a:gd name="T2" fmla="*/ 21 w 32"/>
                <a:gd name="T3" fmla="*/ 0 h 11"/>
                <a:gd name="T4" fmla="*/ 11 w 32"/>
                <a:gd name="T5" fmla="*/ 0 h 11"/>
                <a:gd name="T6" fmla="*/ 0 w 32"/>
                <a:gd name="T7" fmla="*/ 0 h 11"/>
                <a:gd name="T8" fmla="*/ 0 w 32"/>
                <a:gd name="T9" fmla="*/ 11 h 11"/>
                <a:gd name="T10" fmla="*/ 32 w 32"/>
                <a:gd name="T11" fmla="*/ 11 h 11"/>
                <a:gd name="T12" fmla="*/ 32 w 3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1">
                  <a:moveTo>
                    <a:pt x="32" y="0"/>
                  </a:moveTo>
                  <a:lnTo>
                    <a:pt x="21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32" y="11"/>
                  </a:lnTo>
                  <a:lnTo>
                    <a:pt x="3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159"/>
            <p:cNvSpPr/>
            <p:nvPr/>
          </p:nvSpPr>
          <p:spPr bwMode="auto">
            <a:xfrm>
              <a:off x="4018059" y="2952260"/>
              <a:ext cx="84299" cy="224790"/>
            </a:xfrm>
            <a:custGeom>
              <a:avLst/>
              <a:gdLst>
                <a:gd name="T0" fmla="*/ 42 w 42"/>
                <a:gd name="T1" fmla="*/ 96 h 112"/>
                <a:gd name="T2" fmla="*/ 0 w 42"/>
                <a:gd name="T3" fmla="*/ 112 h 112"/>
                <a:gd name="T4" fmla="*/ 0 w 42"/>
                <a:gd name="T5" fmla="*/ 16 h 112"/>
                <a:gd name="T6" fmla="*/ 42 w 42"/>
                <a:gd name="T7" fmla="*/ 0 h 112"/>
                <a:gd name="T8" fmla="*/ 42 w 42"/>
                <a:gd name="T9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12">
                  <a:moveTo>
                    <a:pt x="42" y="96"/>
                  </a:moveTo>
                  <a:lnTo>
                    <a:pt x="0" y="112"/>
                  </a:lnTo>
                  <a:lnTo>
                    <a:pt x="0" y="16"/>
                  </a:lnTo>
                  <a:lnTo>
                    <a:pt x="42" y="0"/>
                  </a:lnTo>
                  <a:lnTo>
                    <a:pt x="42" y="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160"/>
            <p:cNvSpPr/>
            <p:nvPr/>
          </p:nvSpPr>
          <p:spPr bwMode="auto">
            <a:xfrm>
              <a:off x="4208733" y="2952260"/>
              <a:ext cx="86305" cy="224790"/>
            </a:xfrm>
            <a:custGeom>
              <a:avLst/>
              <a:gdLst>
                <a:gd name="T0" fmla="*/ 43 w 43"/>
                <a:gd name="T1" fmla="*/ 96 h 112"/>
                <a:gd name="T2" fmla="*/ 0 w 43"/>
                <a:gd name="T3" fmla="*/ 112 h 112"/>
                <a:gd name="T4" fmla="*/ 0 w 43"/>
                <a:gd name="T5" fmla="*/ 16 h 112"/>
                <a:gd name="T6" fmla="*/ 43 w 43"/>
                <a:gd name="T7" fmla="*/ 0 h 112"/>
                <a:gd name="T8" fmla="*/ 43 w 43"/>
                <a:gd name="T9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12">
                  <a:moveTo>
                    <a:pt x="43" y="96"/>
                  </a:moveTo>
                  <a:lnTo>
                    <a:pt x="0" y="112"/>
                  </a:lnTo>
                  <a:lnTo>
                    <a:pt x="0" y="16"/>
                  </a:lnTo>
                  <a:lnTo>
                    <a:pt x="43" y="0"/>
                  </a:lnTo>
                  <a:lnTo>
                    <a:pt x="43" y="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161"/>
            <p:cNvSpPr/>
            <p:nvPr/>
          </p:nvSpPr>
          <p:spPr bwMode="auto">
            <a:xfrm>
              <a:off x="4112393" y="2952260"/>
              <a:ext cx="86305" cy="224790"/>
            </a:xfrm>
            <a:custGeom>
              <a:avLst/>
              <a:gdLst>
                <a:gd name="T0" fmla="*/ 0 w 43"/>
                <a:gd name="T1" fmla="*/ 96 h 112"/>
                <a:gd name="T2" fmla="*/ 43 w 43"/>
                <a:gd name="T3" fmla="*/ 112 h 112"/>
                <a:gd name="T4" fmla="*/ 43 w 43"/>
                <a:gd name="T5" fmla="*/ 16 h 112"/>
                <a:gd name="T6" fmla="*/ 0 w 43"/>
                <a:gd name="T7" fmla="*/ 0 h 112"/>
                <a:gd name="T8" fmla="*/ 0 w 43"/>
                <a:gd name="T9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12">
                  <a:moveTo>
                    <a:pt x="0" y="96"/>
                  </a:moveTo>
                  <a:lnTo>
                    <a:pt x="43" y="112"/>
                  </a:lnTo>
                  <a:lnTo>
                    <a:pt x="43" y="16"/>
                  </a:lnTo>
                  <a:lnTo>
                    <a:pt x="0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162"/>
            <p:cNvSpPr/>
            <p:nvPr/>
          </p:nvSpPr>
          <p:spPr bwMode="auto">
            <a:xfrm>
              <a:off x="4483707" y="3010465"/>
              <a:ext cx="319129" cy="128451"/>
            </a:xfrm>
            <a:custGeom>
              <a:avLst/>
              <a:gdLst>
                <a:gd name="T0" fmla="*/ 168 w 180"/>
                <a:gd name="T1" fmla="*/ 10 h 72"/>
                <a:gd name="T2" fmla="*/ 143 w 180"/>
                <a:gd name="T3" fmla="*/ 25 h 72"/>
                <a:gd name="T4" fmla="*/ 113 w 180"/>
                <a:gd name="T5" fmla="*/ 0 h 72"/>
                <a:gd name="T6" fmla="*/ 76 w 180"/>
                <a:gd name="T7" fmla="*/ 23 h 72"/>
                <a:gd name="T8" fmla="*/ 61 w 180"/>
                <a:gd name="T9" fmla="*/ 23 h 72"/>
                <a:gd name="T10" fmla="*/ 38 w 180"/>
                <a:gd name="T11" fmla="*/ 23 h 72"/>
                <a:gd name="T12" fmla="*/ 20 w 180"/>
                <a:gd name="T13" fmla="*/ 8 h 72"/>
                <a:gd name="T14" fmla="*/ 23 w 180"/>
                <a:gd name="T15" fmla="*/ 34 h 72"/>
                <a:gd name="T16" fmla="*/ 23 w 180"/>
                <a:gd name="T17" fmla="*/ 35 h 72"/>
                <a:gd name="T18" fmla="*/ 20 w 180"/>
                <a:gd name="T19" fmla="*/ 61 h 72"/>
                <a:gd name="T20" fmla="*/ 38 w 180"/>
                <a:gd name="T21" fmla="*/ 46 h 72"/>
                <a:gd name="T22" fmla="*/ 61 w 180"/>
                <a:gd name="T23" fmla="*/ 46 h 72"/>
                <a:gd name="T24" fmla="*/ 76 w 180"/>
                <a:gd name="T25" fmla="*/ 46 h 72"/>
                <a:gd name="T26" fmla="*/ 135 w 180"/>
                <a:gd name="T27" fmla="*/ 72 h 72"/>
                <a:gd name="T28" fmla="*/ 180 w 180"/>
                <a:gd name="T29" fmla="*/ 38 h 72"/>
                <a:gd name="T30" fmla="*/ 168 w 180"/>
                <a:gd name="T31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72">
                  <a:moveTo>
                    <a:pt x="168" y="10"/>
                  </a:moveTo>
                  <a:cubicBezTo>
                    <a:pt x="163" y="19"/>
                    <a:pt x="154" y="25"/>
                    <a:pt x="143" y="25"/>
                  </a:cubicBezTo>
                  <a:cubicBezTo>
                    <a:pt x="128" y="25"/>
                    <a:pt x="116" y="14"/>
                    <a:pt x="113" y="0"/>
                  </a:cubicBezTo>
                  <a:cubicBezTo>
                    <a:pt x="88" y="7"/>
                    <a:pt x="76" y="23"/>
                    <a:pt x="76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23"/>
                    <a:pt x="41" y="0"/>
                    <a:pt x="20" y="8"/>
                  </a:cubicBezTo>
                  <a:cubicBezTo>
                    <a:pt x="0" y="17"/>
                    <a:pt x="23" y="34"/>
                    <a:pt x="23" y="34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6"/>
                    <a:pt x="0" y="52"/>
                    <a:pt x="20" y="61"/>
                  </a:cubicBezTo>
                  <a:cubicBezTo>
                    <a:pt x="41" y="70"/>
                    <a:pt x="38" y="46"/>
                    <a:pt x="38" y="4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6"/>
                    <a:pt x="95" y="72"/>
                    <a:pt x="135" y="72"/>
                  </a:cubicBezTo>
                  <a:cubicBezTo>
                    <a:pt x="175" y="72"/>
                    <a:pt x="180" y="47"/>
                    <a:pt x="180" y="38"/>
                  </a:cubicBezTo>
                  <a:cubicBezTo>
                    <a:pt x="180" y="34"/>
                    <a:pt x="178" y="21"/>
                    <a:pt x="168" y="1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163"/>
            <p:cNvSpPr/>
            <p:nvPr/>
          </p:nvSpPr>
          <p:spPr bwMode="auto">
            <a:xfrm>
              <a:off x="4546541" y="3515240"/>
              <a:ext cx="226803" cy="168593"/>
            </a:xfrm>
            <a:custGeom>
              <a:avLst/>
              <a:gdLst>
                <a:gd name="T0" fmla="*/ 123 w 128"/>
                <a:gd name="T1" fmla="*/ 58 h 94"/>
                <a:gd name="T2" fmla="*/ 99 w 128"/>
                <a:gd name="T3" fmla="*/ 39 h 94"/>
                <a:gd name="T4" fmla="*/ 64 w 128"/>
                <a:gd name="T5" fmla="*/ 0 h 94"/>
                <a:gd name="T6" fmla="*/ 29 w 128"/>
                <a:gd name="T7" fmla="*/ 39 h 94"/>
                <a:gd name="T8" fmla="*/ 5 w 128"/>
                <a:gd name="T9" fmla="*/ 58 h 94"/>
                <a:gd name="T10" fmla="*/ 14 w 128"/>
                <a:gd name="T11" fmla="*/ 85 h 94"/>
                <a:gd name="T12" fmla="*/ 59 w 128"/>
                <a:gd name="T13" fmla="*/ 84 h 94"/>
                <a:gd name="T14" fmla="*/ 64 w 128"/>
                <a:gd name="T15" fmla="*/ 83 h 94"/>
                <a:gd name="T16" fmla="*/ 69 w 128"/>
                <a:gd name="T17" fmla="*/ 84 h 94"/>
                <a:gd name="T18" fmla="*/ 114 w 128"/>
                <a:gd name="T19" fmla="*/ 85 h 94"/>
                <a:gd name="T20" fmla="*/ 123 w 128"/>
                <a:gd name="T21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94">
                  <a:moveTo>
                    <a:pt x="123" y="58"/>
                  </a:moveTo>
                  <a:cubicBezTo>
                    <a:pt x="119" y="48"/>
                    <a:pt x="105" y="45"/>
                    <a:pt x="99" y="39"/>
                  </a:cubicBezTo>
                  <a:cubicBezTo>
                    <a:pt x="85" y="25"/>
                    <a:pt x="88" y="2"/>
                    <a:pt x="64" y="0"/>
                  </a:cubicBezTo>
                  <a:cubicBezTo>
                    <a:pt x="40" y="2"/>
                    <a:pt x="43" y="25"/>
                    <a:pt x="29" y="39"/>
                  </a:cubicBezTo>
                  <a:cubicBezTo>
                    <a:pt x="23" y="45"/>
                    <a:pt x="9" y="48"/>
                    <a:pt x="5" y="58"/>
                  </a:cubicBezTo>
                  <a:cubicBezTo>
                    <a:pt x="0" y="69"/>
                    <a:pt x="8" y="80"/>
                    <a:pt x="14" y="85"/>
                  </a:cubicBezTo>
                  <a:cubicBezTo>
                    <a:pt x="26" y="94"/>
                    <a:pt x="45" y="85"/>
                    <a:pt x="59" y="84"/>
                  </a:cubicBezTo>
                  <a:cubicBezTo>
                    <a:pt x="60" y="83"/>
                    <a:pt x="62" y="83"/>
                    <a:pt x="64" y="83"/>
                  </a:cubicBezTo>
                  <a:cubicBezTo>
                    <a:pt x="66" y="83"/>
                    <a:pt x="68" y="83"/>
                    <a:pt x="69" y="84"/>
                  </a:cubicBezTo>
                  <a:cubicBezTo>
                    <a:pt x="83" y="85"/>
                    <a:pt x="102" y="94"/>
                    <a:pt x="114" y="85"/>
                  </a:cubicBezTo>
                  <a:cubicBezTo>
                    <a:pt x="120" y="80"/>
                    <a:pt x="128" y="69"/>
                    <a:pt x="123" y="5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164"/>
            <p:cNvSpPr/>
            <p:nvPr/>
          </p:nvSpPr>
          <p:spPr bwMode="auto">
            <a:xfrm>
              <a:off x="4723166" y="3475099"/>
              <a:ext cx="68241" cy="84296"/>
            </a:xfrm>
            <a:custGeom>
              <a:avLst/>
              <a:gdLst>
                <a:gd name="T0" fmla="*/ 35 w 38"/>
                <a:gd name="T1" fmla="*/ 28 h 47"/>
                <a:gd name="T2" fmla="*/ 13 w 38"/>
                <a:gd name="T3" fmla="*/ 45 h 47"/>
                <a:gd name="T4" fmla="*/ 3 w 38"/>
                <a:gd name="T5" fmla="*/ 19 h 47"/>
                <a:gd name="T6" fmla="*/ 25 w 38"/>
                <a:gd name="T7" fmla="*/ 2 h 47"/>
                <a:gd name="T8" fmla="*/ 35 w 38"/>
                <a:gd name="T9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7">
                  <a:moveTo>
                    <a:pt x="35" y="28"/>
                  </a:moveTo>
                  <a:cubicBezTo>
                    <a:pt x="32" y="40"/>
                    <a:pt x="22" y="47"/>
                    <a:pt x="13" y="45"/>
                  </a:cubicBezTo>
                  <a:cubicBezTo>
                    <a:pt x="4" y="43"/>
                    <a:pt x="0" y="31"/>
                    <a:pt x="3" y="19"/>
                  </a:cubicBezTo>
                  <a:cubicBezTo>
                    <a:pt x="6" y="8"/>
                    <a:pt x="16" y="0"/>
                    <a:pt x="25" y="2"/>
                  </a:cubicBezTo>
                  <a:cubicBezTo>
                    <a:pt x="34" y="5"/>
                    <a:pt x="38" y="16"/>
                    <a:pt x="35" y="2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165"/>
            <p:cNvSpPr/>
            <p:nvPr/>
          </p:nvSpPr>
          <p:spPr bwMode="auto">
            <a:xfrm>
              <a:off x="4528476" y="3475099"/>
              <a:ext cx="66235" cy="84296"/>
            </a:xfrm>
            <a:custGeom>
              <a:avLst/>
              <a:gdLst>
                <a:gd name="T0" fmla="*/ 35 w 38"/>
                <a:gd name="T1" fmla="*/ 19 h 47"/>
                <a:gd name="T2" fmla="*/ 25 w 38"/>
                <a:gd name="T3" fmla="*/ 45 h 47"/>
                <a:gd name="T4" fmla="*/ 3 w 38"/>
                <a:gd name="T5" fmla="*/ 28 h 47"/>
                <a:gd name="T6" fmla="*/ 13 w 38"/>
                <a:gd name="T7" fmla="*/ 2 h 47"/>
                <a:gd name="T8" fmla="*/ 35 w 38"/>
                <a:gd name="T9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7">
                  <a:moveTo>
                    <a:pt x="35" y="19"/>
                  </a:moveTo>
                  <a:cubicBezTo>
                    <a:pt x="38" y="31"/>
                    <a:pt x="34" y="43"/>
                    <a:pt x="25" y="45"/>
                  </a:cubicBezTo>
                  <a:cubicBezTo>
                    <a:pt x="16" y="47"/>
                    <a:pt x="6" y="40"/>
                    <a:pt x="3" y="28"/>
                  </a:cubicBezTo>
                  <a:cubicBezTo>
                    <a:pt x="0" y="16"/>
                    <a:pt x="4" y="5"/>
                    <a:pt x="13" y="2"/>
                  </a:cubicBezTo>
                  <a:cubicBezTo>
                    <a:pt x="22" y="0"/>
                    <a:pt x="32" y="8"/>
                    <a:pt x="35" y="1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166"/>
            <p:cNvSpPr/>
            <p:nvPr/>
          </p:nvSpPr>
          <p:spPr bwMode="auto">
            <a:xfrm>
              <a:off x="4586682" y="3414888"/>
              <a:ext cx="68241" cy="84296"/>
            </a:xfrm>
            <a:custGeom>
              <a:avLst/>
              <a:gdLst>
                <a:gd name="T0" fmla="*/ 35 w 38"/>
                <a:gd name="T1" fmla="*/ 20 h 48"/>
                <a:gd name="T2" fmla="*/ 25 w 38"/>
                <a:gd name="T3" fmla="*/ 45 h 48"/>
                <a:gd name="T4" fmla="*/ 3 w 38"/>
                <a:gd name="T5" fmla="*/ 28 h 48"/>
                <a:gd name="T6" fmla="*/ 13 w 38"/>
                <a:gd name="T7" fmla="*/ 2 h 48"/>
                <a:gd name="T8" fmla="*/ 35 w 38"/>
                <a:gd name="T9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8">
                  <a:moveTo>
                    <a:pt x="35" y="20"/>
                  </a:moveTo>
                  <a:cubicBezTo>
                    <a:pt x="38" y="31"/>
                    <a:pt x="33" y="43"/>
                    <a:pt x="25" y="45"/>
                  </a:cubicBezTo>
                  <a:cubicBezTo>
                    <a:pt x="16" y="48"/>
                    <a:pt x="6" y="40"/>
                    <a:pt x="3" y="28"/>
                  </a:cubicBezTo>
                  <a:cubicBezTo>
                    <a:pt x="0" y="16"/>
                    <a:pt x="4" y="5"/>
                    <a:pt x="13" y="2"/>
                  </a:cubicBezTo>
                  <a:cubicBezTo>
                    <a:pt x="22" y="0"/>
                    <a:pt x="32" y="8"/>
                    <a:pt x="35" y="2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167"/>
            <p:cNvSpPr/>
            <p:nvPr/>
          </p:nvSpPr>
          <p:spPr bwMode="auto">
            <a:xfrm>
              <a:off x="4664959" y="3414888"/>
              <a:ext cx="68241" cy="84296"/>
            </a:xfrm>
            <a:custGeom>
              <a:avLst/>
              <a:gdLst>
                <a:gd name="T0" fmla="*/ 35 w 38"/>
                <a:gd name="T1" fmla="*/ 28 h 48"/>
                <a:gd name="T2" fmla="*/ 13 w 38"/>
                <a:gd name="T3" fmla="*/ 45 h 48"/>
                <a:gd name="T4" fmla="*/ 3 w 38"/>
                <a:gd name="T5" fmla="*/ 20 h 48"/>
                <a:gd name="T6" fmla="*/ 25 w 38"/>
                <a:gd name="T7" fmla="*/ 2 h 48"/>
                <a:gd name="T8" fmla="*/ 35 w 38"/>
                <a:gd name="T9" fmla="*/ 2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8">
                  <a:moveTo>
                    <a:pt x="35" y="28"/>
                  </a:moveTo>
                  <a:cubicBezTo>
                    <a:pt x="32" y="40"/>
                    <a:pt x="22" y="48"/>
                    <a:pt x="13" y="45"/>
                  </a:cubicBezTo>
                  <a:cubicBezTo>
                    <a:pt x="5" y="43"/>
                    <a:pt x="0" y="31"/>
                    <a:pt x="3" y="20"/>
                  </a:cubicBezTo>
                  <a:cubicBezTo>
                    <a:pt x="6" y="8"/>
                    <a:pt x="16" y="0"/>
                    <a:pt x="25" y="2"/>
                  </a:cubicBezTo>
                  <a:cubicBezTo>
                    <a:pt x="34" y="5"/>
                    <a:pt x="38" y="16"/>
                    <a:pt x="35" y="2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168"/>
            <p:cNvSpPr/>
            <p:nvPr/>
          </p:nvSpPr>
          <p:spPr bwMode="auto">
            <a:xfrm>
              <a:off x="5040288" y="3503197"/>
              <a:ext cx="276981" cy="106374"/>
            </a:xfrm>
            <a:custGeom>
              <a:avLst/>
              <a:gdLst>
                <a:gd name="T0" fmla="*/ 156 w 156"/>
                <a:gd name="T1" fmla="*/ 24 h 60"/>
                <a:gd name="T2" fmla="*/ 144 w 156"/>
                <a:gd name="T3" fmla="*/ 24 h 60"/>
                <a:gd name="T4" fmla="*/ 144 w 156"/>
                <a:gd name="T5" fmla="*/ 12 h 60"/>
                <a:gd name="T6" fmla="*/ 138 w 156"/>
                <a:gd name="T7" fmla="*/ 6 h 60"/>
                <a:gd name="T8" fmla="*/ 126 w 156"/>
                <a:gd name="T9" fmla="*/ 6 h 60"/>
                <a:gd name="T10" fmla="*/ 120 w 156"/>
                <a:gd name="T11" fmla="*/ 12 h 60"/>
                <a:gd name="T12" fmla="*/ 120 w 156"/>
                <a:gd name="T13" fmla="*/ 6 h 60"/>
                <a:gd name="T14" fmla="*/ 114 w 156"/>
                <a:gd name="T15" fmla="*/ 0 h 60"/>
                <a:gd name="T16" fmla="*/ 102 w 156"/>
                <a:gd name="T17" fmla="*/ 0 h 60"/>
                <a:gd name="T18" fmla="*/ 96 w 156"/>
                <a:gd name="T19" fmla="*/ 6 h 60"/>
                <a:gd name="T20" fmla="*/ 96 w 156"/>
                <a:gd name="T21" fmla="*/ 24 h 60"/>
                <a:gd name="T22" fmla="*/ 60 w 156"/>
                <a:gd name="T23" fmla="*/ 24 h 60"/>
                <a:gd name="T24" fmla="*/ 60 w 156"/>
                <a:gd name="T25" fmla="*/ 6 h 60"/>
                <a:gd name="T26" fmla="*/ 54 w 156"/>
                <a:gd name="T27" fmla="*/ 0 h 60"/>
                <a:gd name="T28" fmla="*/ 42 w 156"/>
                <a:gd name="T29" fmla="*/ 0 h 60"/>
                <a:gd name="T30" fmla="*/ 36 w 156"/>
                <a:gd name="T31" fmla="*/ 6 h 60"/>
                <a:gd name="T32" fmla="*/ 36 w 156"/>
                <a:gd name="T33" fmla="*/ 12 h 60"/>
                <a:gd name="T34" fmla="*/ 30 w 156"/>
                <a:gd name="T35" fmla="*/ 6 h 60"/>
                <a:gd name="T36" fmla="*/ 18 w 156"/>
                <a:gd name="T37" fmla="*/ 6 h 60"/>
                <a:gd name="T38" fmla="*/ 12 w 156"/>
                <a:gd name="T39" fmla="*/ 12 h 60"/>
                <a:gd name="T40" fmla="*/ 12 w 156"/>
                <a:gd name="T41" fmla="*/ 24 h 60"/>
                <a:gd name="T42" fmla="*/ 0 w 156"/>
                <a:gd name="T43" fmla="*/ 24 h 60"/>
                <a:gd name="T44" fmla="*/ 0 w 156"/>
                <a:gd name="T45" fmla="*/ 36 h 60"/>
                <a:gd name="T46" fmla="*/ 12 w 156"/>
                <a:gd name="T47" fmla="*/ 36 h 60"/>
                <a:gd name="T48" fmla="*/ 12 w 156"/>
                <a:gd name="T49" fmla="*/ 48 h 60"/>
                <a:gd name="T50" fmla="*/ 18 w 156"/>
                <a:gd name="T51" fmla="*/ 54 h 60"/>
                <a:gd name="T52" fmla="*/ 30 w 156"/>
                <a:gd name="T53" fmla="*/ 54 h 60"/>
                <a:gd name="T54" fmla="*/ 36 w 156"/>
                <a:gd name="T55" fmla="*/ 48 h 60"/>
                <a:gd name="T56" fmla="*/ 36 w 156"/>
                <a:gd name="T57" fmla="*/ 54 h 60"/>
                <a:gd name="T58" fmla="*/ 42 w 156"/>
                <a:gd name="T59" fmla="*/ 60 h 60"/>
                <a:gd name="T60" fmla="*/ 54 w 156"/>
                <a:gd name="T61" fmla="*/ 60 h 60"/>
                <a:gd name="T62" fmla="*/ 60 w 156"/>
                <a:gd name="T63" fmla="*/ 54 h 60"/>
                <a:gd name="T64" fmla="*/ 60 w 156"/>
                <a:gd name="T65" fmla="*/ 36 h 60"/>
                <a:gd name="T66" fmla="*/ 96 w 156"/>
                <a:gd name="T67" fmla="*/ 36 h 60"/>
                <a:gd name="T68" fmla="*/ 96 w 156"/>
                <a:gd name="T69" fmla="*/ 54 h 60"/>
                <a:gd name="T70" fmla="*/ 102 w 156"/>
                <a:gd name="T71" fmla="*/ 60 h 60"/>
                <a:gd name="T72" fmla="*/ 114 w 156"/>
                <a:gd name="T73" fmla="*/ 60 h 60"/>
                <a:gd name="T74" fmla="*/ 120 w 156"/>
                <a:gd name="T75" fmla="*/ 54 h 60"/>
                <a:gd name="T76" fmla="*/ 120 w 156"/>
                <a:gd name="T77" fmla="*/ 48 h 60"/>
                <a:gd name="T78" fmla="*/ 126 w 156"/>
                <a:gd name="T79" fmla="*/ 54 h 60"/>
                <a:gd name="T80" fmla="*/ 138 w 156"/>
                <a:gd name="T81" fmla="*/ 54 h 60"/>
                <a:gd name="T82" fmla="*/ 144 w 156"/>
                <a:gd name="T83" fmla="*/ 48 h 60"/>
                <a:gd name="T84" fmla="*/ 144 w 156"/>
                <a:gd name="T85" fmla="*/ 36 h 60"/>
                <a:gd name="T86" fmla="*/ 156 w 156"/>
                <a:gd name="T87" fmla="*/ 36 h 60"/>
                <a:gd name="T88" fmla="*/ 156 w 156"/>
                <a:gd name="T89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6" h="60">
                  <a:moveTo>
                    <a:pt x="156" y="24"/>
                  </a:moveTo>
                  <a:cubicBezTo>
                    <a:pt x="144" y="24"/>
                    <a:pt x="144" y="24"/>
                    <a:pt x="144" y="24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4" y="9"/>
                    <a:pt x="141" y="6"/>
                    <a:pt x="138" y="6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3" y="6"/>
                    <a:pt x="120" y="9"/>
                    <a:pt x="120" y="12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3"/>
                    <a:pt x="117" y="0"/>
                    <a:pt x="114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9" y="0"/>
                    <a:pt x="96" y="3"/>
                    <a:pt x="96" y="6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3"/>
                    <a:pt x="57" y="0"/>
                    <a:pt x="5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9" y="0"/>
                    <a:pt x="36" y="3"/>
                    <a:pt x="36" y="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3" y="6"/>
                    <a:pt x="30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5" y="6"/>
                    <a:pt x="12" y="9"/>
                    <a:pt x="12" y="12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51"/>
                    <a:pt x="15" y="54"/>
                    <a:pt x="18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3" y="54"/>
                    <a:pt x="36" y="51"/>
                    <a:pt x="36" y="48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7"/>
                    <a:pt x="39" y="60"/>
                    <a:pt x="42" y="60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7" y="60"/>
                    <a:pt x="60" y="57"/>
                    <a:pt x="60" y="54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6" y="54"/>
                    <a:pt x="96" y="54"/>
                    <a:pt x="96" y="54"/>
                  </a:cubicBezTo>
                  <a:cubicBezTo>
                    <a:pt x="96" y="57"/>
                    <a:pt x="99" y="60"/>
                    <a:pt x="102" y="60"/>
                  </a:cubicBezTo>
                  <a:cubicBezTo>
                    <a:pt x="114" y="60"/>
                    <a:pt x="114" y="60"/>
                    <a:pt x="114" y="60"/>
                  </a:cubicBezTo>
                  <a:cubicBezTo>
                    <a:pt x="117" y="60"/>
                    <a:pt x="120" y="57"/>
                    <a:pt x="120" y="54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0" y="51"/>
                    <a:pt x="123" y="54"/>
                    <a:pt x="126" y="54"/>
                  </a:cubicBezTo>
                  <a:cubicBezTo>
                    <a:pt x="138" y="54"/>
                    <a:pt x="138" y="54"/>
                    <a:pt x="138" y="54"/>
                  </a:cubicBezTo>
                  <a:cubicBezTo>
                    <a:pt x="141" y="54"/>
                    <a:pt x="144" y="51"/>
                    <a:pt x="144" y="48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56" y="36"/>
                    <a:pt x="156" y="36"/>
                    <a:pt x="156" y="36"/>
                  </a:cubicBezTo>
                  <a:lnTo>
                    <a:pt x="156" y="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169"/>
            <p:cNvSpPr>
              <a:spLocks noEditPoints="1"/>
            </p:cNvSpPr>
            <p:nvPr/>
          </p:nvSpPr>
          <p:spPr bwMode="auto">
            <a:xfrm>
              <a:off x="5662489" y="3507211"/>
              <a:ext cx="84299" cy="84296"/>
            </a:xfrm>
            <a:custGeom>
              <a:avLst/>
              <a:gdLst>
                <a:gd name="T0" fmla="*/ 24 w 48"/>
                <a:gd name="T1" fmla="*/ 12 h 48"/>
                <a:gd name="T2" fmla="*/ 36 w 48"/>
                <a:gd name="T3" fmla="*/ 24 h 48"/>
                <a:gd name="T4" fmla="*/ 24 w 48"/>
                <a:gd name="T5" fmla="*/ 36 h 48"/>
                <a:gd name="T6" fmla="*/ 12 w 48"/>
                <a:gd name="T7" fmla="*/ 24 h 48"/>
                <a:gd name="T8" fmla="*/ 24 w 48"/>
                <a:gd name="T9" fmla="*/ 12 h 48"/>
                <a:gd name="T10" fmla="*/ 24 w 48"/>
                <a:gd name="T11" fmla="*/ 0 h 48"/>
                <a:gd name="T12" fmla="*/ 0 w 48"/>
                <a:gd name="T13" fmla="*/ 24 h 48"/>
                <a:gd name="T14" fmla="*/ 24 w 48"/>
                <a:gd name="T15" fmla="*/ 48 h 48"/>
                <a:gd name="T16" fmla="*/ 48 w 48"/>
                <a:gd name="T17" fmla="*/ 24 h 48"/>
                <a:gd name="T18" fmla="*/ 24 w 48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12"/>
                  </a:moveTo>
                  <a:cubicBezTo>
                    <a:pt x="31" y="12"/>
                    <a:pt x="36" y="17"/>
                    <a:pt x="36" y="24"/>
                  </a:cubicBezTo>
                  <a:cubicBezTo>
                    <a:pt x="36" y="31"/>
                    <a:pt x="31" y="36"/>
                    <a:pt x="24" y="36"/>
                  </a:cubicBezTo>
                  <a:cubicBezTo>
                    <a:pt x="17" y="36"/>
                    <a:pt x="12" y="31"/>
                    <a:pt x="12" y="24"/>
                  </a:cubicBezTo>
                  <a:cubicBezTo>
                    <a:pt x="12" y="17"/>
                    <a:pt x="17" y="12"/>
                    <a:pt x="24" y="12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170"/>
            <p:cNvSpPr/>
            <p:nvPr/>
          </p:nvSpPr>
          <p:spPr bwMode="auto">
            <a:xfrm>
              <a:off x="5694604" y="3442986"/>
              <a:ext cx="20071" cy="42148"/>
            </a:xfrm>
            <a:custGeom>
              <a:avLst/>
              <a:gdLst>
                <a:gd name="T0" fmla="*/ 6 w 12"/>
                <a:gd name="T1" fmla="*/ 24 h 24"/>
                <a:gd name="T2" fmla="*/ 0 w 12"/>
                <a:gd name="T3" fmla="*/ 18 h 24"/>
                <a:gd name="T4" fmla="*/ 0 w 12"/>
                <a:gd name="T5" fmla="*/ 6 h 24"/>
                <a:gd name="T6" fmla="*/ 6 w 12"/>
                <a:gd name="T7" fmla="*/ 0 h 24"/>
                <a:gd name="T8" fmla="*/ 12 w 12"/>
                <a:gd name="T9" fmla="*/ 6 h 24"/>
                <a:gd name="T10" fmla="*/ 12 w 12"/>
                <a:gd name="T11" fmla="*/ 18 h 24"/>
                <a:gd name="T12" fmla="*/ 6 w 12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6" y="24"/>
                  </a:moveTo>
                  <a:cubicBezTo>
                    <a:pt x="3" y="24"/>
                    <a:pt x="0" y="21"/>
                    <a:pt x="0" y="1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21"/>
                    <a:pt x="9" y="24"/>
                    <a:pt x="6" y="2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171"/>
            <p:cNvSpPr/>
            <p:nvPr/>
          </p:nvSpPr>
          <p:spPr bwMode="auto">
            <a:xfrm>
              <a:off x="5744780" y="3469077"/>
              <a:ext cx="40142" cy="38134"/>
            </a:xfrm>
            <a:custGeom>
              <a:avLst/>
              <a:gdLst>
                <a:gd name="T0" fmla="*/ 7 w 22"/>
                <a:gd name="T1" fmla="*/ 21 h 21"/>
                <a:gd name="T2" fmla="*/ 2 w 22"/>
                <a:gd name="T3" fmla="*/ 20 h 21"/>
                <a:gd name="T4" fmla="*/ 2 w 22"/>
                <a:gd name="T5" fmla="*/ 11 h 21"/>
                <a:gd name="T6" fmla="*/ 11 w 22"/>
                <a:gd name="T7" fmla="*/ 3 h 21"/>
                <a:gd name="T8" fmla="*/ 19 w 22"/>
                <a:gd name="T9" fmla="*/ 3 h 21"/>
                <a:gd name="T10" fmla="*/ 19 w 22"/>
                <a:gd name="T11" fmla="*/ 11 h 21"/>
                <a:gd name="T12" fmla="*/ 11 w 22"/>
                <a:gd name="T13" fmla="*/ 20 h 21"/>
                <a:gd name="T14" fmla="*/ 7 w 22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7" y="21"/>
                  </a:moveTo>
                  <a:cubicBezTo>
                    <a:pt x="5" y="21"/>
                    <a:pt x="4" y="21"/>
                    <a:pt x="2" y="20"/>
                  </a:cubicBezTo>
                  <a:cubicBezTo>
                    <a:pt x="0" y="17"/>
                    <a:pt x="0" y="13"/>
                    <a:pt x="2" y="1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3" y="0"/>
                    <a:pt x="17" y="0"/>
                    <a:pt x="19" y="3"/>
                  </a:cubicBezTo>
                  <a:cubicBezTo>
                    <a:pt x="22" y="5"/>
                    <a:pt x="22" y="9"/>
                    <a:pt x="19" y="1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1"/>
                    <a:pt x="8" y="21"/>
                    <a:pt x="7" y="2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172"/>
            <p:cNvSpPr/>
            <p:nvPr/>
          </p:nvSpPr>
          <p:spPr bwMode="auto">
            <a:xfrm>
              <a:off x="5768866" y="3539325"/>
              <a:ext cx="42149" cy="22077"/>
            </a:xfrm>
            <a:custGeom>
              <a:avLst/>
              <a:gdLst>
                <a:gd name="T0" fmla="*/ 18 w 24"/>
                <a:gd name="T1" fmla="*/ 12 h 12"/>
                <a:gd name="T2" fmla="*/ 6 w 24"/>
                <a:gd name="T3" fmla="*/ 12 h 12"/>
                <a:gd name="T4" fmla="*/ 0 w 24"/>
                <a:gd name="T5" fmla="*/ 6 h 12"/>
                <a:gd name="T6" fmla="*/ 6 w 24"/>
                <a:gd name="T7" fmla="*/ 0 h 12"/>
                <a:gd name="T8" fmla="*/ 18 w 24"/>
                <a:gd name="T9" fmla="*/ 0 h 12"/>
                <a:gd name="T10" fmla="*/ 24 w 24"/>
                <a:gd name="T11" fmla="*/ 6 h 12"/>
                <a:gd name="T12" fmla="*/ 18 w 2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3"/>
                    <a:pt x="24" y="6"/>
                  </a:cubicBezTo>
                  <a:cubicBezTo>
                    <a:pt x="24" y="9"/>
                    <a:pt x="21" y="12"/>
                    <a:pt x="18" y="1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173"/>
            <p:cNvSpPr/>
            <p:nvPr/>
          </p:nvSpPr>
          <p:spPr bwMode="auto">
            <a:xfrm>
              <a:off x="5744780" y="3591508"/>
              <a:ext cx="40142" cy="36128"/>
            </a:xfrm>
            <a:custGeom>
              <a:avLst/>
              <a:gdLst>
                <a:gd name="T0" fmla="*/ 15 w 22"/>
                <a:gd name="T1" fmla="*/ 21 h 21"/>
                <a:gd name="T2" fmla="*/ 11 w 22"/>
                <a:gd name="T3" fmla="*/ 19 h 21"/>
                <a:gd name="T4" fmla="*/ 2 w 22"/>
                <a:gd name="T5" fmla="*/ 11 h 21"/>
                <a:gd name="T6" fmla="*/ 2 w 22"/>
                <a:gd name="T7" fmla="*/ 2 h 21"/>
                <a:gd name="T8" fmla="*/ 11 w 22"/>
                <a:gd name="T9" fmla="*/ 2 h 21"/>
                <a:gd name="T10" fmla="*/ 19 w 22"/>
                <a:gd name="T11" fmla="*/ 11 h 21"/>
                <a:gd name="T12" fmla="*/ 19 w 22"/>
                <a:gd name="T13" fmla="*/ 19 h 21"/>
                <a:gd name="T14" fmla="*/ 15 w 22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15" y="21"/>
                  </a:moveTo>
                  <a:cubicBezTo>
                    <a:pt x="14" y="21"/>
                    <a:pt x="12" y="21"/>
                    <a:pt x="11" y="1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9"/>
                    <a:pt x="0" y="5"/>
                    <a:pt x="2" y="2"/>
                  </a:cubicBezTo>
                  <a:cubicBezTo>
                    <a:pt x="5" y="0"/>
                    <a:pt x="9" y="0"/>
                    <a:pt x="11" y="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2" y="13"/>
                    <a:pt x="22" y="17"/>
                    <a:pt x="19" y="19"/>
                  </a:cubicBezTo>
                  <a:cubicBezTo>
                    <a:pt x="18" y="21"/>
                    <a:pt x="17" y="21"/>
                    <a:pt x="15" y="2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174"/>
            <p:cNvSpPr/>
            <p:nvPr/>
          </p:nvSpPr>
          <p:spPr bwMode="auto">
            <a:xfrm>
              <a:off x="5694604" y="3613586"/>
              <a:ext cx="20071" cy="42148"/>
            </a:xfrm>
            <a:custGeom>
              <a:avLst/>
              <a:gdLst>
                <a:gd name="T0" fmla="*/ 6 w 12"/>
                <a:gd name="T1" fmla="*/ 24 h 24"/>
                <a:gd name="T2" fmla="*/ 0 w 12"/>
                <a:gd name="T3" fmla="*/ 18 h 24"/>
                <a:gd name="T4" fmla="*/ 0 w 12"/>
                <a:gd name="T5" fmla="*/ 6 h 24"/>
                <a:gd name="T6" fmla="*/ 6 w 12"/>
                <a:gd name="T7" fmla="*/ 0 h 24"/>
                <a:gd name="T8" fmla="*/ 12 w 12"/>
                <a:gd name="T9" fmla="*/ 6 h 24"/>
                <a:gd name="T10" fmla="*/ 12 w 12"/>
                <a:gd name="T11" fmla="*/ 18 h 24"/>
                <a:gd name="T12" fmla="*/ 6 w 12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6" y="24"/>
                  </a:moveTo>
                  <a:cubicBezTo>
                    <a:pt x="3" y="24"/>
                    <a:pt x="0" y="21"/>
                    <a:pt x="0" y="1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21"/>
                    <a:pt x="9" y="24"/>
                    <a:pt x="6" y="2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175"/>
            <p:cNvSpPr/>
            <p:nvPr/>
          </p:nvSpPr>
          <p:spPr bwMode="auto">
            <a:xfrm>
              <a:off x="5624355" y="3591508"/>
              <a:ext cx="40142" cy="36128"/>
            </a:xfrm>
            <a:custGeom>
              <a:avLst/>
              <a:gdLst>
                <a:gd name="T0" fmla="*/ 7 w 22"/>
                <a:gd name="T1" fmla="*/ 21 h 21"/>
                <a:gd name="T2" fmla="*/ 3 w 22"/>
                <a:gd name="T3" fmla="*/ 19 h 21"/>
                <a:gd name="T4" fmla="*/ 3 w 22"/>
                <a:gd name="T5" fmla="*/ 11 h 21"/>
                <a:gd name="T6" fmla="*/ 11 w 22"/>
                <a:gd name="T7" fmla="*/ 2 h 21"/>
                <a:gd name="T8" fmla="*/ 20 w 22"/>
                <a:gd name="T9" fmla="*/ 2 h 21"/>
                <a:gd name="T10" fmla="*/ 20 w 22"/>
                <a:gd name="T11" fmla="*/ 11 h 21"/>
                <a:gd name="T12" fmla="*/ 11 w 22"/>
                <a:gd name="T13" fmla="*/ 19 h 21"/>
                <a:gd name="T14" fmla="*/ 7 w 22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7" y="21"/>
                  </a:moveTo>
                  <a:cubicBezTo>
                    <a:pt x="5" y="21"/>
                    <a:pt x="4" y="21"/>
                    <a:pt x="3" y="19"/>
                  </a:cubicBezTo>
                  <a:cubicBezTo>
                    <a:pt x="0" y="17"/>
                    <a:pt x="0" y="13"/>
                    <a:pt x="3" y="1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3" y="0"/>
                    <a:pt x="17" y="0"/>
                    <a:pt x="20" y="2"/>
                  </a:cubicBezTo>
                  <a:cubicBezTo>
                    <a:pt x="22" y="5"/>
                    <a:pt x="22" y="9"/>
                    <a:pt x="20" y="11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21"/>
                    <a:pt x="8" y="21"/>
                    <a:pt x="7" y="2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176"/>
            <p:cNvSpPr/>
            <p:nvPr/>
          </p:nvSpPr>
          <p:spPr bwMode="auto">
            <a:xfrm>
              <a:off x="5598262" y="3539325"/>
              <a:ext cx="42149" cy="22077"/>
            </a:xfrm>
            <a:custGeom>
              <a:avLst/>
              <a:gdLst>
                <a:gd name="T0" fmla="*/ 18 w 24"/>
                <a:gd name="T1" fmla="*/ 12 h 12"/>
                <a:gd name="T2" fmla="*/ 6 w 24"/>
                <a:gd name="T3" fmla="*/ 12 h 12"/>
                <a:gd name="T4" fmla="*/ 0 w 24"/>
                <a:gd name="T5" fmla="*/ 6 h 12"/>
                <a:gd name="T6" fmla="*/ 6 w 24"/>
                <a:gd name="T7" fmla="*/ 0 h 12"/>
                <a:gd name="T8" fmla="*/ 18 w 24"/>
                <a:gd name="T9" fmla="*/ 0 h 12"/>
                <a:gd name="T10" fmla="*/ 24 w 24"/>
                <a:gd name="T11" fmla="*/ 6 h 12"/>
                <a:gd name="T12" fmla="*/ 18 w 2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3"/>
                    <a:pt x="24" y="6"/>
                  </a:cubicBezTo>
                  <a:cubicBezTo>
                    <a:pt x="24" y="9"/>
                    <a:pt x="21" y="12"/>
                    <a:pt x="18" y="1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177"/>
            <p:cNvSpPr/>
            <p:nvPr/>
          </p:nvSpPr>
          <p:spPr bwMode="auto">
            <a:xfrm>
              <a:off x="5624355" y="3469077"/>
              <a:ext cx="40142" cy="38134"/>
            </a:xfrm>
            <a:custGeom>
              <a:avLst/>
              <a:gdLst>
                <a:gd name="T0" fmla="*/ 15 w 22"/>
                <a:gd name="T1" fmla="*/ 21 h 21"/>
                <a:gd name="T2" fmla="*/ 11 w 22"/>
                <a:gd name="T3" fmla="*/ 20 h 21"/>
                <a:gd name="T4" fmla="*/ 3 w 22"/>
                <a:gd name="T5" fmla="*/ 11 h 21"/>
                <a:gd name="T6" fmla="*/ 3 w 22"/>
                <a:gd name="T7" fmla="*/ 3 h 21"/>
                <a:gd name="T8" fmla="*/ 11 w 22"/>
                <a:gd name="T9" fmla="*/ 3 h 21"/>
                <a:gd name="T10" fmla="*/ 20 w 22"/>
                <a:gd name="T11" fmla="*/ 11 h 21"/>
                <a:gd name="T12" fmla="*/ 20 w 22"/>
                <a:gd name="T13" fmla="*/ 20 h 21"/>
                <a:gd name="T14" fmla="*/ 15 w 22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15" y="21"/>
                  </a:moveTo>
                  <a:cubicBezTo>
                    <a:pt x="14" y="21"/>
                    <a:pt x="12" y="21"/>
                    <a:pt x="11" y="2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9"/>
                    <a:pt x="0" y="5"/>
                    <a:pt x="3" y="3"/>
                  </a:cubicBezTo>
                  <a:cubicBezTo>
                    <a:pt x="5" y="0"/>
                    <a:pt x="9" y="0"/>
                    <a:pt x="11" y="3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2" y="13"/>
                    <a:pt x="22" y="17"/>
                    <a:pt x="20" y="20"/>
                  </a:cubicBezTo>
                  <a:cubicBezTo>
                    <a:pt x="18" y="21"/>
                    <a:pt x="17" y="21"/>
                    <a:pt x="15" y="2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178"/>
            <p:cNvSpPr/>
            <p:nvPr/>
          </p:nvSpPr>
          <p:spPr bwMode="auto">
            <a:xfrm>
              <a:off x="6541414" y="2011173"/>
              <a:ext cx="190675" cy="212748"/>
            </a:xfrm>
            <a:custGeom>
              <a:avLst/>
              <a:gdLst>
                <a:gd name="T0" fmla="*/ 16 w 95"/>
                <a:gd name="T1" fmla="*/ 34 h 106"/>
                <a:gd name="T2" fmla="*/ 37 w 95"/>
                <a:gd name="T3" fmla="*/ 13 h 106"/>
                <a:gd name="T4" fmla="*/ 48 w 95"/>
                <a:gd name="T5" fmla="*/ 13 h 106"/>
                <a:gd name="T6" fmla="*/ 32 w 95"/>
                <a:gd name="T7" fmla="*/ 42 h 106"/>
                <a:gd name="T8" fmla="*/ 32 w 95"/>
                <a:gd name="T9" fmla="*/ 74 h 106"/>
                <a:gd name="T10" fmla="*/ 0 w 95"/>
                <a:gd name="T11" fmla="*/ 74 h 106"/>
                <a:gd name="T12" fmla="*/ 0 w 95"/>
                <a:gd name="T13" fmla="*/ 85 h 106"/>
                <a:gd name="T14" fmla="*/ 42 w 95"/>
                <a:gd name="T15" fmla="*/ 85 h 106"/>
                <a:gd name="T16" fmla="*/ 42 w 95"/>
                <a:gd name="T17" fmla="*/ 53 h 106"/>
                <a:gd name="T18" fmla="*/ 64 w 95"/>
                <a:gd name="T19" fmla="*/ 71 h 106"/>
                <a:gd name="T20" fmla="*/ 64 w 95"/>
                <a:gd name="T21" fmla="*/ 106 h 106"/>
                <a:gd name="T22" fmla="*/ 74 w 95"/>
                <a:gd name="T23" fmla="*/ 106 h 106"/>
                <a:gd name="T24" fmla="*/ 74 w 95"/>
                <a:gd name="T25" fmla="*/ 63 h 106"/>
                <a:gd name="T26" fmla="*/ 53 w 95"/>
                <a:gd name="T27" fmla="*/ 45 h 106"/>
                <a:gd name="T28" fmla="*/ 58 w 95"/>
                <a:gd name="T29" fmla="*/ 32 h 106"/>
                <a:gd name="T30" fmla="*/ 64 w 95"/>
                <a:gd name="T31" fmla="*/ 37 h 106"/>
                <a:gd name="T32" fmla="*/ 95 w 95"/>
                <a:gd name="T33" fmla="*/ 37 h 106"/>
                <a:gd name="T34" fmla="*/ 95 w 95"/>
                <a:gd name="T35" fmla="*/ 26 h 106"/>
                <a:gd name="T36" fmla="*/ 69 w 95"/>
                <a:gd name="T37" fmla="*/ 26 h 106"/>
                <a:gd name="T38" fmla="*/ 69 w 95"/>
                <a:gd name="T39" fmla="*/ 0 h 106"/>
                <a:gd name="T40" fmla="*/ 32 w 95"/>
                <a:gd name="T41" fmla="*/ 0 h 106"/>
                <a:gd name="T42" fmla="*/ 10 w 95"/>
                <a:gd name="T43" fmla="*/ 29 h 106"/>
                <a:gd name="T44" fmla="*/ 16 w 95"/>
                <a:gd name="T4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5" h="106">
                  <a:moveTo>
                    <a:pt x="16" y="34"/>
                  </a:moveTo>
                  <a:lnTo>
                    <a:pt x="37" y="13"/>
                  </a:lnTo>
                  <a:lnTo>
                    <a:pt x="48" y="13"/>
                  </a:lnTo>
                  <a:lnTo>
                    <a:pt x="32" y="42"/>
                  </a:lnTo>
                  <a:lnTo>
                    <a:pt x="32" y="74"/>
                  </a:lnTo>
                  <a:lnTo>
                    <a:pt x="0" y="74"/>
                  </a:lnTo>
                  <a:lnTo>
                    <a:pt x="0" y="85"/>
                  </a:lnTo>
                  <a:lnTo>
                    <a:pt x="42" y="85"/>
                  </a:lnTo>
                  <a:lnTo>
                    <a:pt x="42" y="53"/>
                  </a:lnTo>
                  <a:lnTo>
                    <a:pt x="64" y="71"/>
                  </a:lnTo>
                  <a:lnTo>
                    <a:pt x="64" y="106"/>
                  </a:lnTo>
                  <a:lnTo>
                    <a:pt x="74" y="106"/>
                  </a:lnTo>
                  <a:lnTo>
                    <a:pt x="74" y="63"/>
                  </a:lnTo>
                  <a:lnTo>
                    <a:pt x="53" y="45"/>
                  </a:lnTo>
                  <a:lnTo>
                    <a:pt x="58" y="32"/>
                  </a:lnTo>
                  <a:lnTo>
                    <a:pt x="64" y="37"/>
                  </a:lnTo>
                  <a:lnTo>
                    <a:pt x="95" y="37"/>
                  </a:lnTo>
                  <a:lnTo>
                    <a:pt x="95" y="26"/>
                  </a:lnTo>
                  <a:lnTo>
                    <a:pt x="69" y="26"/>
                  </a:lnTo>
                  <a:lnTo>
                    <a:pt x="69" y="0"/>
                  </a:lnTo>
                  <a:lnTo>
                    <a:pt x="32" y="0"/>
                  </a:lnTo>
                  <a:lnTo>
                    <a:pt x="10" y="29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Oval 179"/>
            <p:cNvSpPr>
              <a:spLocks noChangeArrowheads="1"/>
            </p:cNvSpPr>
            <p:nvPr/>
          </p:nvSpPr>
          <p:spPr bwMode="auto">
            <a:xfrm>
              <a:off x="6669869" y="1967018"/>
              <a:ext cx="42149" cy="441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180"/>
            <p:cNvSpPr>
              <a:spLocks noEditPoints="1"/>
            </p:cNvSpPr>
            <p:nvPr/>
          </p:nvSpPr>
          <p:spPr bwMode="auto">
            <a:xfrm>
              <a:off x="6541414" y="1555362"/>
              <a:ext cx="148526" cy="32113"/>
            </a:xfrm>
            <a:custGeom>
              <a:avLst/>
              <a:gdLst>
                <a:gd name="T0" fmla="*/ 42 w 84"/>
                <a:gd name="T1" fmla="*/ 0 h 18"/>
                <a:gd name="T2" fmla="*/ 0 w 84"/>
                <a:gd name="T3" fmla="*/ 9 h 18"/>
                <a:gd name="T4" fmla="*/ 42 w 84"/>
                <a:gd name="T5" fmla="*/ 18 h 18"/>
                <a:gd name="T6" fmla="*/ 84 w 84"/>
                <a:gd name="T7" fmla="*/ 9 h 18"/>
                <a:gd name="T8" fmla="*/ 42 w 84"/>
                <a:gd name="T9" fmla="*/ 0 h 18"/>
                <a:gd name="T10" fmla="*/ 42 w 84"/>
                <a:gd name="T11" fmla="*/ 12 h 18"/>
                <a:gd name="T12" fmla="*/ 30 w 84"/>
                <a:gd name="T13" fmla="*/ 8 h 18"/>
                <a:gd name="T14" fmla="*/ 42 w 84"/>
                <a:gd name="T15" fmla="*/ 4 h 18"/>
                <a:gd name="T16" fmla="*/ 54 w 84"/>
                <a:gd name="T17" fmla="*/ 8 h 18"/>
                <a:gd name="T18" fmla="*/ 42 w 84"/>
                <a:gd name="T1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">
                  <a:moveTo>
                    <a:pt x="42" y="0"/>
                  </a:moveTo>
                  <a:cubicBezTo>
                    <a:pt x="19" y="0"/>
                    <a:pt x="0" y="4"/>
                    <a:pt x="0" y="9"/>
                  </a:cubicBezTo>
                  <a:cubicBezTo>
                    <a:pt x="0" y="14"/>
                    <a:pt x="19" y="18"/>
                    <a:pt x="42" y="18"/>
                  </a:cubicBezTo>
                  <a:cubicBezTo>
                    <a:pt x="65" y="18"/>
                    <a:pt x="84" y="14"/>
                    <a:pt x="84" y="9"/>
                  </a:cubicBezTo>
                  <a:cubicBezTo>
                    <a:pt x="84" y="4"/>
                    <a:pt x="65" y="0"/>
                    <a:pt x="42" y="0"/>
                  </a:cubicBezTo>
                  <a:moveTo>
                    <a:pt x="42" y="12"/>
                  </a:moveTo>
                  <a:cubicBezTo>
                    <a:pt x="35" y="12"/>
                    <a:pt x="30" y="10"/>
                    <a:pt x="30" y="8"/>
                  </a:cubicBezTo>
                  <a:cubicBezTo>
                    <a:pt x="30" y="6"/>
                    <a:pt x="35" y="4"/>
                    <a:pt x="42" y="4"/>
                  </a:cubicBezTo>
                  <a:cubicBezTo>
                    <a:pt x="49" y="4"/>
                    <a:pt x="54" y="6"/>
                    <a:pt x="54" y="8"/>
                  </a:cubicBezTo>
                  <a:cubicBezTo>
                    <a:pt x="54" y="10"/>
                    <a:pt x="49" y="12"/>
                    <a:pt x="42" y="1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181"/>
            <p:cNvSpPr>
              <a:spLocks noEditPoints="1"/>
            </p:cNvSpPr>
            <p:nvPr/>
          </p:nvSpPr>
          <p:spPr bwMode="auto">
            <a:xfrm>
              <a:off x="6541414" y="1587475"/>
              <a:ext cx="276981" cy="180635"/>
            </a:xfrm>
            <a:custGeom>
              <a:avLst/>
              <a:gdLst>
                <a:gd name="T0" fmla="*/ 84 w 156"/>
                <a:gd name="T1" fmla="*/ 6 h 102"/>
                <a:gd name="T2" fmla="*/ 42 w 156"/>
                <a:gd name="T3" fmla="*/ 6 h 102"/>
                <a:gd name="T4" fmla="*/ 0 w 156"/>
                <a:gd name="T5" fmla="*/ 96 h 102"/>
                <a:gd name="T6" fmla="*/ 84 w 156"/>
                <a:gd name="T7" fmla="*/ 96 h 102"/>
                <a:gd name="T8" fmla="*/ 150 w 156"/>
                <a:gd name="T9" fmla="*/ 84 h 102"/>
                <a:gd name="T10" fmla="*/ 156 w 156"/>
                <a:gd name="T11" fmla="*/ 12 h 102"/>
                <a:gd name="T12" fmla="*/ 138 w 156"/>
                <a:gd name="T13" fmla="*/ 12 h 102"/>
                <a:gd name="T14" fmla="*/ 144 w 156"/>
                <a:gd name="T15" fmla="*/ 18 h 102"/>
                <a:gd name="T16" fmla="*/ 138 w 156"/>
                <a:gd name="T17" fmla="*/ 12 h 102"/>
                <a:gd name="T18" fmla="*/ 132 w 156"/>
                <a:gd name="T19" fmla="*/ 12 h 102"/>
                <a:gd name="T20" fmla="*/ 126 w 156"/>
                <a:gd name="T21" fmla="*/ 18 h 102"/>
                <a:gd name="T22" fmla="*/ 114 w 156"/>
                <a:gd name="T23" fmla="*/ 12 h 102"/>
                <a:gd name="T24" fmla="*/ 120 w 156"/>
                <a:gd name="T25" fmla="*/ 18 h 102"/>
                <a:gd name="T26" fmla="*/ 114 w 156"/>
                <a:gd name="T27" fmla="*/ 12 h 102"/>
                <a:gd name="T28" fmla="*/ 108 w 156"/>
                <a:gd name="T29" fmla="*/ 12 h 102"/>
                <a:gd name="T30" fmla="*/ 102 w 156"/>
                <a:gd name="T31" fmla="*/ 18 h 102"/>
                <a:gd name="T32" fmla="*/ 96 w 156"/>
                <a:gd name="T33" fmla="*/ 78 h 102"/>
                <a:gd name="T34" fmla="*/ 90 w 156"/>
                <a:gd name="T35" fmla="*/ 72 h 102"/>
                <a:gd name="T36" fmla="*/ 96 w 156"/>
                <a:gd name="T37" fmla="*/ 78 h 102"/>
                <a:gd name="T38" fmla="*/ 84 w 156"/>
                <a:gd name="T39" fmla="*/ 66 h 102"/>
                <a:gd name="T40" fmla="*/ 96 w 156"/>
                <a:gd name="T41" fmla="*/ 24 h 102"/>
                <a:gd name="T42" fmla="*/ 96 w 156"/>
                <a:gd name="T43" fmla="*/ 18 h 102"/>
                <a:gd name="T44" fmla="*/ 90 w 156"/>
                <a:gd name="T45" fmla="*/ 12 h 102"/>
                <a:gd name="T46" fmla="*/ 96 w 156"/>
                <a:gd name="T47" fmla="*/ 18 h 102"/>
                <a:gd name="T48" fmla="*/ 102 w 156"/>
                <a:gd name="T49" fmla="*/ 78 h 102"/>
                <a:gd name="T50" fmla="*/ 108 w 156"/>
                <a:gd name="T51" fmla="*/ 72 h 102"/>
                <a:gd name="T52" fmla="*/ 120 w 156"/>
                <a:gd name="T53" fmla="*/ 78 h 102"/>
                <a:gd name="T54" fmla="*/ 114 w 156"/>
                <a:gd name="T55" fmla="*/ 72 h 102"/>
                <a:gd name="T56" fmla="*/ 120 w 156"/>
                <a:gd name="T57" fmla="*/ 78 h 102"/>
                <a:gd name="T58" fmla="*/ 126 w 156"/>
                <a:gd name="T59" fmla="*/ 78 h 102"/>
                <a:gd name="T60" fmla="*/ 132 w 156"/>
                <a:gd name="T61" fmla="*/ 72 h 102"/>
                <a:gd name="T62" fmla="*/ 144 w 156"/>
                <a:gd name="T63" fmla="*/ 78 h 102"/>
                <a:gd name="T64" fmla="*/ 138 w 156"/>
                <a:gd name="T65" fmla="*/ 72 h 102"/>
                <a:gd name="T66" fmla="*/ 144 w 156"/>
                <a:gd name="T67" fmla="*/ 78 h 102"/>
                <a:gd name="T68" fmla="*/ 102 w 156"/>
                <a:gd name="T69" fmla="*/ 66 h 102"/>
                <a:gd name="T70" fmla="*/ 150 w 156"/>
                <a:gd name="T71" fmla="*/ 2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6" h="102">
                  <a:moveTo>
                    <a:pt x="150" y="6"/>
                  </a:moveTo>
                  <a:cubicBezTo>
                    <a:pt x="84" y="6"/>
                    <a:pt x="84" y="6"/>
                    <a:pt x="84" y="6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78" y="6"/>
                    <a:pt x="42" y="6"/>
                  </a:cubicBezTo>
                  <a:cubicBezTo>
                    <a:pt x="6" y="6"/>
                    <a:pt x="0" y="0"/>
                    <a:pt x="0" y="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6" y="102"/>
                    <a:pt x="42" y="102"/>
                  </a:cubicBezTo>
                  <a:cubicBezTo>
                    <a:pt x="78" y="102"/>
                    <a:pt x="84" y="96"/>
                    <a:pt x="84" y="96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3" y="84"/>
                    <a:pt x="156" y="81"/>
                    <a:pt x="156" y="78"/>
                  </a:cubicBezTo>
                  <a:cubicBezTo>
                    <a:pt x="156" y="12"/>
                    <a:pt x="156" y="12"/>
                    <a:pt x="156" y="12"/>
                  </a:cubicBezTo>
                  <a:cubicBezTo>
                    <a:pt x="156" y="9"/>
                    <a:pt x="153" y="6"/>
                    <a:pt x="150" y="6"/>
                  </a:cubicBezTo>
                  <a:moveTo>
                    <a:pt x="138" y="12"/>
                  </a:moveTo>
                  <a:cubicBezTo>
                    <a:pt x="144" y="12"/>
                    <a:pt x="144" y="12"/>
                    <a:pt x="144" y="12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38" y="18"/>
                    <a:pt x="138" y="18"/>
                    <a:pt x="138" y="18"/>
                  </a:cubicBezTo>
                  <a:lnTo>
                    <a:pt x="138" y="12"/>
                  </a:lnTo>
                  <a:close/>
                  <a:moveTo>
                    <a:pt x="126" y="12"/>
                  </a:moveTo>
                  <a:cubicBezTo>
                    <a:pt x="132" y="12"/>
                    <a:pt x="132" y="12"/>
                    <a:pt x="132" y="12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26" y="18"/>
                    <a:pt x="126" y="18"/>
                    <a:pt x="126" y="18"/>
                  </a:cubicBezTo>
                  <a:lnTo>
                    <a:pt x="126" y="12"/>
                  </a:lnTo>
                  <a:close/>
                  <a:moveTo>
                    <a:pt x="114" y="12"/>
                  </a:moveTo>
                  <a:cubicBezTo>
                    <a:pt x="120" y="12"/>
                    <a:pt x="120" y="12"/>
                    <a:pt x="120" y="12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14" y="18"/>
                    <a:pt x="114" y="18"/>
                    <a:pt x="114" y="18"/>
                  </a:cubicBezTo>
                  <a:lnTo>
                    <a:pt x="114" y="12"/>
                  </a:lnTo>
                  <a:close/>
                  <a:moveTo>
                    <a:pt x="102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2" y="18"/>
                    <a:pt x="102" y="18"/>
                    <a:pt x="102" y="18"/>
                  </a:cubicBezTo>
                  <a:lnTo>
                    <a:pt x="102" y="12"/>
                  </a:lnTo>
                  <a:close/>
                  <a:moveTo>
                    <a:pt x="96" y="78"/>
                  </a:moveTo>
                  <a:cubicBezTo>
                    <a:pt x="90" y="78"/>
                    <a:pt x="90" y="78"/>
                    <a:pt x="90" y="78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6" y="72"/>
                    <a:pt x="96" y="72"/>
                    <a:pt x="96" y="72"/>
                  </a:cubicBezTo>
                  <a:lnTo>
                    <a:pt x="96" y="78"/>
                  </a:lnTo>
                  <a:close/>
                  <a:moveTo>
                    <a:pt x="96" y="66"/>
                  </a:moveTo>
                  <a:cubicBezTo>
                    <a:pt x="84" y="66"/>
                    <a:pt x="84" y="66"/>
                    <a:pt x="84" y="66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96" y="24"/>
                    <a:pt x="96" y="24"/>
                    <a:pt x="96" y="24"/>
                  </a:cubicBezTo>
                  <a:lnTo>
                    <a:pt x="96" y="66"/>
                  </a:lnTo>
                  <a:close/>
                  <a:moveTo>
                    <a:pt x="96" y="18"/>
                  </a:moveTo>
                  <a:cubicBezTo>
                    <a:pt x="90" y="18"/>
                    <a:pt x="90" y="18"/>
                    <a:pt x="90" y="18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6" y="12"/>
                    <a:pt x="96" y="12"/>
                    <a:pt x="96" y="12"/>
                  </a:cubicBezTo>
                  <a:lnTo>
                    <a:pt x="96" y="18"/>
                  </a:lnTo>
                  <a:close/>
                  <a:moveTo>
                    <a:pt x="108" y="78"/>
                  </a:moveTo>
                  <a:cubicBezTo>
                    <a:pt x="102" y="78"/>
                    <a:pt x="102" y="78"/>
                    <a:pt x="102" y="78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8" y="72"/>
                    <a:pt x="108" y="72"/>
                    <a:pt x="108" y="72"/>
                  </a:cubicBezTo>
                  <a:lnTo>
                    <a:pt x="108" y="78"/>
                  </a:lnTo>
                  <a:close/>
                  <a:moveTo>
                    <a:pt x="120" y="78"/>
                  </a:moveTo>
                  <a:cubicBezTo>
                    <a:pt x="114" y="78"/>
                    <a:pt x="114" y="78"/>
                    <a:pt x="114" y="78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20" y="72"/>
                    <a:pt x="120" y="72"/>
                    <a:pt x="120" y="72"/>
                  </a:cubicBezTo>
                  <a:lnTo>
                    <a:pt x="120" y="78"/>
                  </a:lnTo>
                  <a:close/>
                  <a:moveTo>
                    <a:pt x="132" y="78"/>
                  </a:moveTo>
                  <a:cubicBezTo>
                    <a:pt x="126" y="78"/>
                    <a:pt x="126" y="78"/>
                    <a:pt x="126" y="78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32" y="72"/>
                    <a:pt x="132" y="72"/>
                    <a:pt x="132" y="72"/>
                  </a:cubicBezTo>
                  <a:lnTo>
                    <a:pt x="132" y="78"/>
                  </a:lnTo>
                  <a:close/>
                  <a:moveTo>
                    <a:pt x="144" y="78"/>
                  </a:moveTo>
                  <a:cubicBezTo>
                    <a:pt x="138" y="78"/>
                    <a:pt x="138" y="78"/>
                    <a:pt x="138" y="78"/>
                  </a:cubicBezTo>
                  <a:cubicBezTo>
                    <a:pt x="138" y="72"/>
                    <a:pt x="138" y="72"/>
                    <a:pt x="138" y="72"/>
                  </a:cubicBezTo>
                  <a:cubicBezTo>
                    <a:pt x="144" y="72"/>
                    <a:pt x="144" y="72"/>
                    <a:pt x="144" y="72"/>
                  </a:cubicBezTo>
                  <a:lnTo>
                    <a:pt x="144" y="78"/>
                  </a:lnTo>
                  <a:close/>
                  <a:moveTo>
                    <a:pt x="150" y="66"/>
                  </a:moveTo>
                  <a:cubicBezTo>
                    <a:pt x="102" y="66"/>
                    <a:pt x="102" y="66"/>
                    <a:pt x="102" y="66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50" y="24"/>
                    <a:pt x="150" y="24"/>
                    <a:pt x="150" y="24"/>
                  </a:cubicBezTo>
                  <a:lnTo>
                    <a:pt x="150" y="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Rectangle 182"/>
            <p:cNvSpPr>
              <a:spLocks noChangeArrowheads="1"/>
            </p:cNvSpPr>
            <p:nvPr/>
          </p:nvSpPr>
          <p:spPr bwMode="auto">
            <a:xfrm>
              <a:off x="5121927" y="2199836"/>
              <a:ext cx="20071" cy="120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Rectangle 183"/>
            <p:cNvSpPr>
              <a:spLocks noChangeArrowheads="1"/>
            </p:cNvSpPr>
            <p:nvPr/>
          </p:nvSpPr>
          <p:spPr bwMode="auto">
            <a:xfrm>
              <a:off x="5099848" y="2157688"/>
              <a:ext cx="64227" cy="120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Rectangle 184"/>
            <p:cNvSpPr>
              <a:spLocks noChangeArrowheads="1"/>
            </p:cNvSpPr>
            <p:nvPr/>
          </p:nvSpPr>
          <p:spPr bwMode="auto">
            <a:xfrm>
              <a:off x="5099848" y="2179765"/>
              <a:ext cx="64227" cy="100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185"/>
            <p:cNvSpPr/>
            <p:nvPr/>
          </p:nvSpPr>
          <p:spPr bwMode="auto">
            <a:xfrm>
              <a:off x="5057700" y="1987089"/>
              <a:ext cx="148526" cy="160565"/>
            </a:xfrm>
            <a:custGeom>
              <a:avLst/>
              <a:gdLst>
                <a:gd name="T0" fmla="*/ 84 w 84"/>
                <a:gd name="T1" fmla="*/ 42 h 90"/>
                <a:gd name="T2" fmla="*/ 42 w 84"/>
                <a:gd name="T3" fmla="*/ 0 h 90"/>
                <a:gd name="T4" fmla="*/ 0 w 84"/>
                <a:gd name="T5" fmla="*/ 42 h 90"/>
                <a:gd name="T6" fmla="*/ 24 w 84"/>
                <a:gd name="T7" fmla="*/ 80 h 90"/>
                <a:gd name="T8" fmla="*/ 24 w 84"/>
                <a:gd name="T9" fmla="*/ 90 h 90"/>
                <a:gd name="T10" fmla="*/ 60 w 84"/>
                <a:gd name="T11" fmla="*/ 90 h 90"/>
                <a:gd name="T12" fmla="*/ 60 w 84"/>
                <a:gd name="T13" fmla="*/ 80 h 90"/>
                <a:gd name="T14" fmla="*/ 84 w 84"/>
                <a:gd name="T15" fmla="*/ 4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90">
                  <a:moveTo>
                    <a:pt x="84" y="42"/>
                  </a:move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59"/>
                    <a:pt x="10" y="73"/>
                    <a:pt x="24" y="80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74" y="73"/>
                    <a:pt x="84" y="59"/>
                    <a:pt x="84" y="4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186"/>
            <p:cNvSpPr/>
            <p:nvPr/>
          </p:nvSpPr>
          <p:spPr bwMode="auto">
            <a:xfrm>
              <a:off x="5583561" y="1960997"/>
              <a:ext cx="148526" cy="276974"/>
            </a:xfrm>
            <a:custGeom>
              <a:avLst/>
              <a:gdLst>
                <a:gd name="T0" fmla="*/ 84 w 84"/>
                <a:gd name="T1" fmla="*/ 24 h 156"/>
                <a:gd name="T2" fmla="*/ 84 w 84"/>
                <a:gd name="T3" fmla="*/ 114 h 156"/>
                <a:gd name="T4" fmla="*/ 42 w 84"/>
                <a:gd name="T5" fmla="*/ 156 h 156"/>
                <a:gd name="T6" fmla="*/ 0 w 84"/>
                <a:gd name="T7" fmla="*/ 114 h 156"/>
                <a:gd name="T8" fmla="*/ 0 w 84"/>
                <a:gd name="T9" fmla="*/ 30 h 156"/>
                <a:gd name="T10" fmla="*/ 4 w 84"/>
                <a:gd name="T11" fmla="*/ 15 h 156"/>
                <a:gd name="T12" fmla="*/ 30 w 84"/>
                <a:gd name="T13" fmla="*/ 0 h 156"/>
                <a:gd name="T14" fmla="*/ 56 w 84"/>
                <a:gd name="T15" fmla="*/ 15 h 156"/>
                <a:gd name="T16" fmla="*/ 60 w 84"/>
                <a:gd name="T17" fmla="*/ 30 h 156"/>
                <a:gd name="T18" fmla="*/ 60 w 84"/>
                <a:gd name="T19" fmla="*/ 108 h 156"/>
                <a:gd name="T20" fmla="*/ 42 w 84"/>
                <a:gd name="T21" fmla="*/ 126 h 156"/>
                <a:gd name="T22" fmla="*/ 24 w 84"/>
                <a:gd name="T23" fmla="*/ 108 h 156"/>
                <a:gd name="T24" fmla="*/ 24 w 84"/>
                <a:gd name="T25" fmla="*/ 54 h 156"/>
                <a:gd name="T26" fmla="*/ 30 w 84"/>
                <a:gd name="T27" fmla="*/ 48 h 156"/>
                <a:gd name="T28" fmla="*/ 36 w 84"/>
                <a:gd name="T29" fmla="*/ 54 h 156"/>
                <a:gd name="T30" fmla="*/ 36 w 84"/>
                <a:gd name="T31" fmla="*/ 108 h 156"/>
                <a:gd name="T32" fmla="*/ 42 w 84"/>
                <a:gd name="T33" fmla="*/ 114 h 156"/>
                <a:gd name="T34" fmla="*/ 48 w 84"/>
                <a:gd name="T35" fmla="*/ 108 h 156"/>
                <a:gd name="T36" fmla="*/ 48 w 84"/>
                <a:gd name="T37" fmla="*/ 30 h 156"/>
                <a:gd name="T38" fmla="*/ 30 w 84"/>
                <a:gd name="T39" fmla="*/ 12 h 156"/>
                <a:gd name="T40" fmla="*/ 14 w 84"/>
                <a:gd name="T41" fmla="*/ 21 h 156"/>
                <a:gd name="T42" fmla="*/ 12 w 84"/>
                <a:gd name="T43" fmla="*/ 30 h 156"/>
                <a:gd name="T44" fmla="*/ 12 w 84"/>
                <a:gd name="T45" fmla="*/ 114 h 156"/>
                <a:gd name="T46" fmla="*/ 42 w 84"/>
                <a:gd name="T47" fmla="*/ 144 h 156"/>
                <a:gd name="T48" fmla="*/ 72 w 84"/>
                <a:gd name="T49" fmla="*/ 114 h 156"/>
                <a:gd name="T50" fmla="*/ 72 w 84"/>
                <a:gd name="T51" fmla="*/ 24 h 156"/>
                <a:gd name="T52" fmla="*/ 78 w 84"/>
                <a:gd name="T53" fmla="*/ 18 h 156"/>
                <a:gd name="T54" fmla="*/ 84 w 84"/>
                <a:gd name="T55" fmla="*/ 2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156">
                  <a:moveTo>
                    <a:pt x="84" y="24"/>
                  </a:moveTo>
                  <a:cubicBezTo>
                    <a:pt x="84" y="114"/>
                    <a:pt x="84" y="114"/>
                    <a:pt x="84" y="114"/>
                  </a:cubicBezTo>
                  <a:cubicBezTo>
                    <a:pt x="84" y="129"/>
                    <a:pt x="75" y="156"/>
                    <a:pt x="42" y="156"/>
                  </a:cubicBezTo>
                  <a:cubicBezTo>
                    <a:pt x="9" y="156"/>
                    <a:pt x="0" y="129"/>
                    <a:pt x="0" y="11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0" y="22"/>
                    <a:pt x="4" y="15"/>
                  </a:cubicBezTo>
                  <a:cubicBezTo>
                    <a:pt x="9" y="5"/>
                    <a:pt x="18" y="0"/>
                    <a:pt x="30" y="0"/>
                  </a:cubicBezTo>
                  <a:cubicBezTo>
                    <a:pt x="42" y="0"/>
                    <a:pt x="51" y="5"/>
                    <a:pt x="56" y="15"/>
                  </a:cubicBezTo>
                  <a:cubicBezTo>
                    <a:pt x="60" y="22"/>
                    <a:pt x="60" y="29"/>
                    <a:pt x="60" y="30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60" y="115"/>
                    <a:pt x="55" y="126"/>
                    <a:pt x="42" y="126"/>
                  </a:cubicBezTo>
                  <a:cubicBezTo>
                    <a:pt x="29" y="126"/>
                    <a:pt x="24" y="115"/>
                    <a:pt x="24" y="108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1"/>
                    <a:pt x="27" y="48"/>
                    <a:pt x="30" y="48"/>
                  </a:cubicBezTo>
                  <a:cubicBezTo>
                    <a:pt x="33" y="48"/>
                    <a:pt x="36" y="51"/>
                    <a:pt x="36" y="54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11"/>
                    <a:pt x="37" y="114"/>
                    <a:pt x="42" y="114"/>
                  </a:cubicBezTo>
                  <a:cubicBezTo>
                    <a:pt x="47" y="114"/>
                    <a:pt x="48" y="111"/>
                    <a:pt x="48" y="108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27"/>
                    <a:pt x="47" y="12"/>
                    <a:pt x="30" y="12"/>
                  </a:cubicBezTo>
                  <a:cubicBezTo>
                    <a:pt x="22" y="12"/>
                    <a:pt x="17" y="15"/>
                    <a:pt x="14" y="21"/>
                  </a:cubicBezTo>
                  <a:cubicBezTo>
                    <a:pt x="12" y="25"/>
                    <a:pt x="12" y="30"/>
                    <a:pt x="12" y="30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7"/>
                    <a:pt x="13" y="144"/>
                    <a:pt x="42" y="144"/>
                  </a:cubicBezTo>
                  <a:cubicBezTo>
                    <a:pt x="72" y="144"/>
                    <a:pt x="72" y="115"/>
                    <a:pt x="72" y="11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2" y="21"/>
                    <a:pt x="75" y="18"/>
                    <a:pt x="78" y="18"/>
                  </a:cubicBezTo>
                  <a:cubicBezTo>
                    <a:pt x="81" y="18"/>
                    <a:pt x="84" y="21"/>
                    <a:pt x="84" y="2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187"/>
            <p:cNvSpPr/>
            <p:nvPr/>
          </p:nvSpPr>
          <p:spPr bwMode="auto">
            <a:xfrm>
              <a:off x="6009066" y="2011173"/>
              <a:ext cx="278987" cy="190670"/>
            </a:xfrm>
            <a:custGeom>
              <a:avLst/>
              <a:gdLst>
                <a:gd name="T0" fmla="*/ 120 w 156"/>
                <a:gd name="T1" fmla="*/ 0 h 108"/>
                <a:gd name="T2" fmla="*/ 101 w 156"/>
                <a:gd name="T3" fmla="*/ 0 h 108"/>
                <a:gd name="T4" fmla="*/ 78 w 156"/>
                <a:gd name="T5" fmla="*/ 18 h 108"/>
                <a:gd name="T6" fmla="*/ 55 w 156"/>
                <a:gd name="T7" fmla="*/ 0 h 108"/>
                <a:gd name="T8" fmla="*/ 36 w 156"/>
                <a:gd name="T9" fmla="*/ 0 h 108"/>
                <a:gd name="T10" fmla="*/ 36 w 156"/>
                <a:gd name="T11" fmla="*/ 0 h 108"/>
                <a:gd name="T12" fmla="*/ 36 w 156"/>
                <a:gd name="T13" fmla="*/ 0 h 108"/>
                <a:gd name="T14" fmla="*/ 36 w 156"/>
                <a:gd name="T15" fmla="*/ 0 h 108"/>
                <a:gd name="T16" fmla="*/ 0 w 156"/>
                <a:gd name="T17" fmla="*/ 18 h 108"/>
                <a:gd name="T18" fmla="*/ 12 w 156"/>
                <a:gd name="T19" fmla="*/ 48 h 108"/>
                <a:gd name="T20" fmla="*/ 36 w 156"/>
                <a:gd name="T21" fmla="*/ 36 h 108"/>
                <a:gd name="T22" fmla="*/ 36 w 156"/>
                <a:gd name="T23" fmla="*/ 108 h 108"/>
                <a:gd name="T24" fmla="*/ 120 w 156"/>
                <a:gd name="T25" fmla="*/ 108 h 108"/>
                <a:gd name="T26" fmla="*/ 120 w 156"/>
                <a:gd name="T27" fmla="*/ 36 h 108"/>
                <a:gd name="T28" fmla="*/ 144 w 156"/>
                <a:gd name="T29" fmla="*/ 48 h 108"/>
                <a:gd name="T30" fmla="*/ 156 w 156"/>
                <a:gd name="T31" fmla="*/ 18 h 108"/>
                <a:gd name="T32" fmla="*/ 120 w 156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6" h="108">
                  <a:moveTo>
                    <a:pt x="120" y="0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98" y="10"/>
                    <a:pt x="89" y="18"/>
                    <a:pt x="78" y="18"/>
                  </a:cubicBezTo>
                  <a:cubicBezTo>
                    <a:pt x="67" y="18"/>
                    <a:pt x="58" y="10"/>
                    <a:pt x="5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120" y="108"/>
                    <a:pt x="120" y="108"/>
                    <a:pt x="120" y="108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56" y="18"/>
                    <a:pt x="156" y="18"/>
                    <a:pt x="156" y="1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284"/>
            <p:cNvSpPr>
              <a:spLocks noEditPoints="1"/>
            </p:cNvSpPr>
            <p:nvPr/>
          </p:nvSpPr>
          <p:spPr bwMode="auto">
            <a:xfrm>
              <a:off x="6539594" y="3477838"/>
              <a:ext cx="256910" cy="170599"/>
            </a:xfrm>
            <a:custGeom>
              <a:avLst/>
              <a:gdLst>
                <a:gd name="T0" fmla="*/ 108 w 144"/>
                <a:gd name="T1" fmla="*/ 0 h 96"/>
                <a:gd name="T2" fmla="*/ 0 w 144"/>
                <a:gd name="T3" fmla="*/ 0 h 96"/>
                <a:gd name="T4" fmla="*/ 0 w 144"/>
                <a:gd name="T5" fmla="*/ 12 h 96"/>
                <a:gd name="T6" fmla="*/ 0 w 144"/>
                <a:gd name="T7" fmla="*/ 12 h 96"/>
                <a:gd name="T8" fmla="*/ 0 w 144"/>
                <a:gd name="T9" fmla="*/ 72 h 96"/>
                <a:gd name="T10" fmla="*/ 24 w 144"/>
                <a:gd name="T11" fmla="*/ 96 h 96"/>
                <a:gd name="T12" fmla="*/ 84 w 144"/>
                <a:gd name="T13" fmla="*/ 96 h 96"/>
                <a:gd name="T14" fmla="*/ 108 w 144"/>
                <a:gd name="T15" fmla="*/ 72 h 96"/>
                <a:gd name="T16" fmla="*/ 144 w 144"/>
                <a:gd name="T17" fmla="*/ 36 h 96"/>
                <a:gd name="T18" fmla="*/ 108 w 144"/>
                <a:gd name="T19" fmla="*/ 0 h 96"/>
                <a:gd name="T20" fmla="*/ 108 w 144"/>
                <a:gd name="T21" fmla="*/ 54 h 96"/>
                <a:gd name="T22" fmla="*/ 108 w 144"/>
                <a:gd name="T23" fmla="*/ 18 h 96"/>
                <a:gd name="T24" fmla="*/ 126 w 144"/>
                <a:gd name="T25" fmla="*/ 36 h 96"/>
                <a:gd name="T26" fmla="*/ 108 w 144"/>
                <a:gd name="T27" fmla="*/ 5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" h="96">
                  <a:moveTo>
                    <a:pt x="10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6"/>
                    <a:pt x="11" y="96"/>
                    <a:pt x="24" y="96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97" y="96"/>
                    <a:pt x="108" y="86"/>
                    <a:pt x="108" y="72"/>
                  </a:cubicBezTo>
                  <a:cubicBezTo>
                    <a:pt x="128" y="72"/>
                    <a:pt x="144" y="56"/>
                    <a:pt x="144" y="36"/>
                  </a:cubicBezTo>
                  <a:cubicBezTo>
                    <a:pt x="144" y="17"/>
                    <a:pt x="128" y="0"/>
                    <a:pt x="108" y="0"/>
                  </a:cubicBezTo>
                  <a:moveTo>
                    <a:pt x="108" y="54"/>
                  </a:moveTo>
                  <a:cubicBezTo>
                    <a:pt x="108" y="18"/>
                    <a:pt x="108" y="18"/>
                    <a:pt x="108" y="18"/>
                  </a:cubicBezTo>
                  <a:cubicBezTo>
                    <a:pt x="118" y="18"/>
                    <a:pt x="126" y="27"/>
                    <a:pt x="126" y="36"/>
                  </a:cubicBezTo>
                  <a:cubicBezTo>
                    <a:pt x="126" y="46"/>
                    <a:pt x="118" y="54"/>
                    <a:pt x="108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285"/>
            <p:cNvSpPr/>
            <p:nvPr/>
          </p:nvSpPr>
          <p:spPr bwMode="auto">
            <a:xfrm>
              <a:off x="6599808" y="3375477"/>
              <a:ext cx="84299" cy="86303"/>
            </a:xfrm>
            <a:custGeom>
              <a:avLst/>
              <a:gdLst>
                <a:gd name="T0" fmla="*/ 27 w 48"/>
                <a:gd name="T1" fmla="*/ 48 h 48"/>
                <a:gd name="T2" fmla="*/ 12 w 48"/>
                <a:gd name="T3" fmla="*/ 39 h 48"/>
                <a:gd name="T4" fmla="*/ 29 w 48"/>
                <a:gd name="T5" fmla="*/ 31 h 48"/>
                <a:gd name="T6" fmla="*/ 41 w 48"/>
                <a:gd name="T7" fmla="*/ 28 h 48"/>
                <a:gd name="T8" fmla="*/ 24 w 48"/>
                <a:gd name="T9" fmla="*/ 24 h 48"/>
                <a:gd name="T10" fmla="*/ 0 w 48"/>
                <a:gd name="T11" fmla="*/ 15 h 48"/>
                <a:gd name="T12" fmla="*/ 45 w 48"/>
                <a:gd name="T13" fmla="*/ 0 h 48"/>
                <a:gd name="T14" fmla="*/ 48 w 48"/>
                <a:gd name="T15" fmla="*/ 3 h 48"/>
                <a:gd name="T16" fmla="*/ 45 w 48"/>
                <a:gd name="T17" fmla="*/ 6 h 48"/>
                <a:gd name="T18" fmla="*/ 7 w 48"/>
                <a:gd name="T19" fmla="*/ 15 h 48"/>
                <a:gd name="T20" fmla="*/ 24 w 48"/>
                <a:gd name="T21" fmla="*/ 19 h 48"/>
                <a:gd name="T22" fmla="*/ 48 w 48"/>
                <a:gd name="T23" fmla="*/ 27 h 48"/>
                <a:gd name="T24" fmla="*/ 31 w 48"/>
                <a:gd name="T25" fmla="*/ 36 h 48"/>
                <a:gd name="T26" fmla="*/ 18 w 48"/>
                <a:gd name="T27" fmla="*/ 40 h 48"/>
                <a:gd name="T28" fmla="*/ 27 w 48"/>
                <a:gd name="T29" fmla="*/ 42 h 48"/>
                <a:gd name="T30" fmla="*/ 30 w 48"/>
                <a:gd name="T31" fmla="*/ 45 h 48"/>
                <a:gd name="T32" fmla="*/ 27 w 48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27" y="48"/>
                  </a:moveTo>
                  <a:cubicBezTo>
                    <a:pt x="20" y="48"/>
                    <a:pt x="12" y="46"/>
                    <a:pt x="12" y="39"/>
                  </a:cubicBezTo>
                  <a:cubicBezTo>
                    <a:pt x="12" y="34"/>
                    <a:pt x="20" y="33"/>
                    <a:pt x="29" y="31"/>
                  </a:cubicBezTo>
                  <a:cubicBezTo>
                    <a:pt x="33" y="30"/>
                    <a:pt x="38" y="29"/>
                    <a:pt x="41" y="28"/>
                  </a:cubicBezTo>
                  <a:cubicBezTo>
                    <a:pt x="37" y="26"/>
                    <a:pt x="29" y="25"/>
                    <a:pt x="24" y="24"/>
                  </a:cubicBezTo>
                  <a:cubicBezTo>
                    <a:pt x="8" y="22"/>
                    <a:pt x="0" y="21"/>
                    <a:pt x="0" y="15"/>
                  </a:cubicBezTo>
                  <a:cubicBezTo>
                    <a:pt x="0" y="5"/>
                    <a:pt x="42" y="0"/>
                    <a:pt x="45" y="0"/>
                  </a:cubicBezTo>
                  <a:cubicBezTo>
                    <a:pt x="47" y="0"/>
                    <a:pt x="48" y="2"/>
                    <a:pt x="48" y="3"/>
                  </a:cubicBezTo>
                  <a:cubicBezTo>
                    <a:pt x="48" y="5"/>
                    <a:pt x="47" y="6"/>
                    <a:pt x="45" y="6"/>
                  </a:cubicBezTo>
                  <a:cubicBezTo>
                    <a:pt x="36" y="6"/>
                    <a:pt x="12" y="11"/>
                    <a:pt x="7" y="15"/>
                  </a:cubicBezTo>
                  <a:cubicBezTo>
                    <a:pt x="10" y="16"/>
                    <a:pt x="19" y="18"/>
                    <a:pt x="24" y="19"/>
                  </a:cubicBezTo>
                  <a:cubicBezTo>
                    <a:pt x="40" y="21"/>
                    <a:pt x="48" y="22"/>
                    <a:pt x="48" y="27"/>
                  </a:cubicBezTo>
                  <a:cubicBezTo>
                    <a:pt x="48" y="33"/>
                    <a:pt x="40" y="34"/>
                    <a:pt x="31" y="36"/>
                  </a:cubicBezTo>
                  <a:cubicBezTo>
                    <a:pt x="27" y="37"/>
                    <a:pt x="20" y="39"/>
                    <a:pt x="18" y="40"/>
                  </a:cubicBezTo>
                  <a:cubicBezTo>
                    <a:pt x="19" y="41"/>
                    <a:pt x="24" y="42"/>
                    <a:pt x="27" y="42"/>
                  </a:cubicBezTo>
                  <a:cubicBezTo>
                    <a:pt x="29" y="42"/>
                    <a:pt x="30" y="44"/>
                    <a:pt x="30" y="45"/>
                  </a:cubicBezTo>
                  <a:cubicBezTo>
                    <a:pt x="30" y="47"/>
                    <a:pt x="29" y="48"/>
                    <a:pt x="27" y="4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300"/>
            <p:cNvSpPr/>
            <p:nvPr/>
          </p:nvSpPr>
          <p:spPr bwMode="auto">
            <a:xfrm>
              <a:off x="6019597" y="3615589"/>
              <a:ext cx="313108" cy="32113"/>
            </a:xfrm>
            <a:custGeom>
              <a:avLst/>
              <a:gdLst>
                <a:gd name="T0" fmla="*/ 176 w 176"/>
                <a:gd name="T1" fmla="*/ 18 h 18"/>
                <a:gd name="T2" fmla="*/ 165 w 176"/>
                <a:gd name="T3" fmla="*/ 16 h 18"/>
                <a:gd name="T4" fmla="*/ 154 w 176"/>
                <a:gd name="T5" fmla="*/ 14 h 18"/>
                <a:gd name="T6" fmla="*/ 143 w 176"/>
                <a:gd name="T7" fmla="*/ 16 h 18"/>
                <a:gd name="T8" fmla="*/ 132 w 176"/>
                <a:gd name="T9" fmla="*/ 18 h 18"/>
                <a:gd name="T10" fmla="*/ 121 w 176"/>
                <a:gd name="T11" fmla="*/ 16 h 18"/>
                <a:gd name="T12" fmla="*/ 110 w 176"/>
                <a:gd name="T13" fmla="*/ 14 h 18"/>
                <a:gd name="T14" fmla="*/ 99 w 176"/>
                <a:gd name="T15" fmla="*/ 16 h 18"/>
                <a:gd name="T16" fmla="*/ 88 w 176"/>
                <a:gd name="T17" fmla="*/ 18 h 18"/>
                <a:gd name="T18" fmla="*/ 77 w 176"/>
                <a:gd name="T19" fmla="*/ 16 h 18"/>
                <a:gd name="T20" fmla="*/ 66 w 176"/>
                <a:gd name="T21" fmla="*/ 14 h 18"/>
                <a:gd name="T22" fmla="*/ 55 w 176"/>
                <a:gd name="T23" fmla="*/ 16 h 18"/>
                <a:gd name="T24" fmla="*/ 44 w 176"/>
                <a:gd name="T25" fmla="*/ 18 h 18"/>
                <a:gd name="T26" fmla="*/ 33 w 176"/>
                <a:gd name="T27" fmla="*/ 16 h 18"/>
                <a:gd name="T28" fmla="*/ 22 w 176"/>
                <a:gd name="T29" fmla="*/ 14 h 18"/>
                <a:gd name="T30" fmla="*/ 11 w 176"/>
                <a:gd name="T31" fmla="*/ 16 h 18"/>
                <a:gd name="T32" fmla="*/ 0 w 176"/>
                <a:gd name="T33" fmla="*/ 18 h 18"/>
                <a:gd name="T34" fmla="*/ 0 w 176"/>
                <a:gd name="T35" fmla="*/ 4 h 18"/>
                <a:gd name="T36" fmla="*/ 11 w 176"/>
                <a:gd name="T37" fmla="*/ 2 h 18"/>
                <a:gd name="T38" fmla="*/ 22 w 176"/>
                <a:gd name="T39" fmla="*/ 0 h 18"/>
                <a:gd name="T40" fmla="*/ 33 w 176"/>
                <a:gd name="T41" fmla="*/ 2 h 18"/>
                <a:gd name="T42" fmla="*/ 44 w 176"/>
                <a:gd name="T43" fmla="*/ 4 h 18"/>
                <a:gd name="T44" fmla="*/ 55 w 176"/>
                <a:gd name="T45" fmla="*/ 2 h 18"/>
                <a:gd name="T46" fmla="*/ 66 w 176"/>
                <a:gd name="T47" fmla="*/ 0 h 18"/>
                <a:gd name="T48" fmla="*/ 77 w 176"/>
                <a:gd name="T49" fmla="*/ 2 h 18"/>
                <a:gd name="T50" fmla="*/ 88 w 176"/>
                <a:gd name="T51" fmla="*/ 4 h 18"/>
                <a:gd name="T52" fmla="*/ 99 w 176"/>
                <a:gd name="T53" fmla="*/ 2 h 18"/>
                <a:gd name="T54" fmla="*/ 110 w 176"/>
                <a:gd name="T55" fmla="*/ 0 h 18"/>
                <a:gd name="T56" fmla="*/ 121 w 176"/>
                <a:gd name="T57" fmla="*/ 2 h 18"/>
                <a:gd name="T58" fmla="*/ 132 w 176"/>
                <a:gd name="T59" fmla="*/ 4 h 18"/>
                <a:gd name="T60" fmla="*/ 143 w 176"/>
                <a:gd name="T61" fmla="*/ 2 h 18"/>
                <a:gd name="T62" fmla="*/ 154 w 176"/>
                <a:gd name="T63" fmla="*/ 0 h 18"/>
                <a:gd name="T64" fmla="*/ 165 w 176"/>
                <a:gd name="T65" fmla="*/ 2 h 18"/>
                <a:gd name="T66" fmla="*/ 176 w 176"/>
                <a:gd name="T67" fmla="*/ 4 h 18"/>
                <a:gd name="T68" fmla="*/ 176 w 176"/>
                <a:gd name="T6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6" h="18">
                  <a:moveTo>
                    <a:pt x="176" y="18"/>
                  </a:moveTo>
                  <a:cubicBezTo>
                    <a:pt x="172" y="18"/>
                    <a:pt x="168" y="17"/>
                    <a:pt x="165" y="16"/>
                  </a:cubicBezTo>
                  <a:cubicBezTo>
                    <a:pt x="162" y="15"/>
                    <a:pt x="158" y="14"/>
                    <a:pt x="154" y="14"/>
                  </a:cubicBezTo>
                  <a:cubicBezTo>
                    <a:pt x="150" y="14"/>
                    <a:pt x="146" y="15"/>
                    <a:pt x="143" y="16"/>
                  </a:cubicBezTo>
                  <a:cubicBezTo>
                    <a:pt x="139" y="17"/>
                    <a:pt x="136" y="18"/>
                    <a:pt x="132" y="18"/>
                  </a:cubicBezTo>
                  <a:cubicBezTo>
                    <a:pt x="128" y="18"/>
                    <a:pt x="124" y="17"/>
                    <a:pt x="121" y="16"/>
                  </a:cubicBezTo>
                  <a:cubicBezTo>
                    <a:pt x="118" y="15"/>
                    <a:pt x="114" y="14"/>
                    <a:pt x="110" y="14"/>
                  </a:cubicBezTo>
                  <a:cubicBezTo>
                    <a:pt x="106" y="14"/>
                    <a:pt x="102" y="15"/>
                    <a:pt x="99" y="16"/>
                  </a:cubicBezTo>
                  <a:cubicBezTo>
                    <a:pt x="96" y="17"/>
                    <a:pt x="92" y="18"/>
                    <a:pt x="88" y="18"/>
                  </a:cubicBezTo>
                  <a:cubicBezTo>
                    <a:pt x="84" y="18"/>
                    <a:pt x="81" y="17"/>
                    <a:pt x="77" y="16"/>
                  </a:cubicBezTo>
                  <a:cubicBezTo>
                    <a:pt x="74" y="15"/>
                    <a:pt x="70" y="14"/>
                    <a:pt x="66" y="14"/>
                  </a:cubicBezTo>
                  <a:cubicBezTo>
                    <a:pt x="62" y="14"/>
                    <a:pt x="58" y="15"/>
                    <a:pt x="55" y="16"/>
                  </a:cubicBezTo>
                  <a:cubicBezTo>
                    <a:pt x="52" y="17"/>
                    <a:pt x="48" y="18"/>
                    <a:pt x="44" y="18"/>
                  </a:cubicBezTo>
                  <a:cubicBezTo>
                    <a:pt x="40" y="18"/>
                    <a:pt x="37" y="17"/>
                    <a:pt x="33" y="16"/>
                  </a:cubicBezTo>
                  <a:cubicBezTo>
                    <a:pt x="30" y="15"/>
                    <a:pt x="26" y="14"/>
                    <a:pt x="22" y="14"/>
                  </a:cubicBezTo>
                  <a:cubicBezTo>
                    <a:pt x="18" y="14"/>
                    <a:pt x="14" y="15"/>
                    <a:pt x="11" y="16"/>
                  </a:cubicBezTo>
                  <a:cubicBezTo>
                    <a:pt x="8" y="17"/>
                    <a:pt x="4" y="18"/>
                    <a:pt x="0" y="1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4"/>
                    <a:pt x="8" y="4"/>
                    <a:pt x="11" y="2"/>
                  </a:cubicBezTo>
                  <a:cubicBezTo>
                    <a:pt x="14" y="1"/>
                    <a:pt x="18" y="0"/>
                    <a:pt x="22" y="0"/>
                  </a:cubicBezTo>
                  <a:cubicBezTo>
                    <a:pt x="26" y="0"/>
                    <a:pt x="30" y="1"/>
                    <a:pt x="33" y="2"/>
                  </a:cubicBezTo>
                  <a:cubicBezTo>
                    <a:pt x="37" y="4"/>
                    <a:pt x="40" y="4"/>
                    <a:pt x="44" y="4"/>
                  </a:cubicBezTo>
                  <a:cubicBezTo>
                    <a:pt x="48" y="4"/>
                    <a:pt x="52" y="4"/>
                    <a:pt x="55" y="2"/>
                  </a:cubicBezTo>
                  <a:cubicBezTo>
                    <a:pt x="58" y="1"/>
                    <a:pt x="62" y="0"/>
                    <a:pt x="66" y="0"/>
                  </a:cubicBezTo>
                  <a:cubicBezTo>
                    <a:pt x="70" y="0"/>
                    <a:pt x="74" y="1"/>
                    <a:pt x="77" y="2"/>
                  </a:cubicBezTo>
                  <a:cubicBezTo>
                    <a:pt x="81" y="4"/>
                    <a:pt x="84" y="4"/>
                    <a:pt x="88" y="4"/>
                  </a:cubicBezTo>
                  <a:cubicBezTo>
                    <a:pt x="92" y="4"/>
                    <a:pt x="96" y="4"/>
                    <a:pt x="99" y="2"/>
                  </a:cubicBezTo>
                  <a:cubicBezTo>
                    <a:pt x="102" y="1"/>
                    <a:pt x="106" y="0"/>
                    <a:pt x="110" y="0"/>
                  </a:cubicBezTo>
                  <a:cubicBezTo>
                    <a:pt x="114" y="0"/>
                    <a:pt x="118" y="1"/>
                    <a:pt x="121" y="2"/>
                  </a:cubicBezTo>
                  <a:cubicBezTo>
                    <a:pt x="124" y="4"/>
                    <a:pt x="128" y="4"/>
                    <a:pt x="132" y="4"/>
                  </a:cubicBezTo>
                  <a:cubicBezTo>
                    <a:pt x="136" y="4"/>
                    <a:pt x="139" y="4"/>
                    <a:pt x="143" y="2"/>
                  </a:cubicBezTo>
                  <a:cubicBezTo>
                    <a:pt x="146" y="1"/>
                    <a:pt x="150" y="0"/>
                    <a:pt x="154" y="0"/>
                  </a:cubicBezTo>
                  <a:cubicBezTo>
                    <a:pt x="158" y="0"/>
                    <a:pt x="162" y="1"/>
                    <a:pt x="165" y="2"/>
                  </a:cubicBezTo>
                  <a:cubicBezTo>
                    <a:pt x="168" y="4"/>
                    <a:pt x="172" y="4"/>
                    <a:pt x="176" y="4"/>
                  </a:cubicBezTo>
                  <a:lnTo>
                    <a:pt x="176" y="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301"/>
            <p:cNvSpPr/>
            <p:nvPr/>
          </p:nvSpPr>
          <p:spPr bwMode="auto">
            <a:xfrm>
              <a:off x="6248406" y="3497173"/>
              <a:ext cx="74263" cy="74262"/>
            </a:xfrm>
            <a:custGeom>
              <a:avLst/>
              <a:gdLst>
                <a:gd name="T0" fmla="*/ 21 w 42"/>
                <a:gd name="T1" fmla="*/ 42 h 42"/>
                <a:gd name="T2" fmla="*/ 42 w 42"/>
                <a:gd name="T3" fmla="*/ 21 h 42"/>
                <a:gd name="T4" fmla="*/ 21 w 42"/>
                <a:gd name="T5" fmla="*/ 0 h 42"/>
                <a:gd name="T6" fmla="*/ 0 w 42"/>
                <a:gd name="T7" fmla="*/ 21 h 42"/>
                <a:gd name="T8" fmla="*/ 21 w 42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33" y="42"/>
                    <a:pt x="42" y="33"/>
                    <a:pt x="42" y="21"/>
                  </a:cubicBezTo>
                  <a:cubicBezTo>
                    <a:pt x="42" y="10"/>
                    <a:pt x="33" y="0"/>
                    <a:pt x="21" y="0"/>
                  </a:cubicBezTo>
                  <a:cubicBezTo>
                    <a:pt x="10" y="0"/>
                    <a:pt x="0" y="10"/>
                    <a:pt x="0" y="21"/>
                  </a:cubicBezTo>
                  <a:cubicBezTo>
                    <a:pt x="0" y="33"/>
                    <a:pt x="9" y="42"/>
                    <a:pt x="21" y="4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302"/>
            <p:cNvSpPr/>
            <p:nvPr/>
          </p:nvSpPr>
          <p:spPr bwMode="auto">
            <a:xfrm>
              <a:off x="6065760" y="3430939"/>
              <a:ext cx="230817" cy="174614"/>
            </a:xfrm>
            <a:custGeom>
              <a:avLst/>
              <a:gdLst>
                <a:gd name="T0" fmla="*/ 0 w 130"/>
                <a:gd name="T1" fmla="*/ 98 h 98"/>
                <a:gd name="T2" fmla="*/ 117 w 130"/>
                <a:gd name="T3" fmla="*/ 98 h 98"/>
                <a:gd name="T4" fmla="*/ 79 w 130"/>
                <a:gd name="T5" fmla="*/ 31 h 98"/>
                <a:gd name="T6" fmla="*/ 120 w 130"/>
                <a:gd name="T7" fmla="*/ 23 h 98"/>
                <a:gd name="T8" fmla="*/ 130 w 130"/>
                <a:gd name="T9" fmla="*/ 12 h 98"/>
                <a:gd name="T10" fmla="*/ 118 w 130"/>
                <a:gd name="T11" fmla="*/ 0 h 98"/>
                <a:gd name="T12" fmla="*/ 117 w 130"/>
                <a:gd name="T13" fmla="*/ 0 h 98"/>
                <a:gd name="T14" fmla="*/ 54 w 130"/>
                <a:gd name="T15" fmla="*/ 11 h 98"/>
                <a:gd name="T16" fmla="*/ 47 w 130"/>
                <a:gd name="T17" fmla="*/ 27 h 98"/>
                <a:gd name="T18" fmla="*/ 48 w 130"/>
                <a:gd name="T19" fmla="*/ 28 h 98"/>
                <a:gd name="T20" fmla="*/ 64 w 130"/>
                <a:gd name="T21" fmla="*/ 57 h 98"/>
                <a:gd name="T22" fmla="*/ 0 w 130"/>
                <a:gd name="T2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98">
                  <a:moveTo>
                    <a:pt x="0" y="98"/>
                  </a:moveTo>
                  <a:cubicBezTo>
                    <a:pt x="117" y="98"/>
                    <a:pt x="117" y="98"/>
                    <a:pt x="117" y="98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6" y="22"/>
                    <a:pt x="130" y="18"/>
                    <a:pt x="130" y="12"/>
                  </a:cubicBezTo>
                  <a:cubicBezTo>
                    <a:pt x="130" y="5"/>
                    <a:pt x="125" y="0"/>
                    <a:pt x="118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0" y="12"/>
                    <a:pt x="44" y="19"/>
                    <a:pt x="47" y="27"/>
                  </a:cubicBezTo>
                  <a:cubicBezTo>
                    <a:pt x="47" y="27"/>
                    <a:pt x="47" y="27"/>
                    <a:pt x="48" y="28"/>
                  </a:cubicBezTo>
                  <a:cubicBezTo>
                    <a:pt x="64" y="57"/>
                    <a:pt x="64" y="57"/>
                    <a:pt x="64" y="57"/>
                  </a:cubicBezTo>
                  <a:lnTo>
                    <a:pt x="0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383"/>
            <p:cNvSpPr/>
            <p:nvPr/>
          </p:nvSpPr>
          <p:spPr bwMode="auto">
            <a:xfrm>
              <a:off x="3496768" y="3386923"/>
              <a:ext cx="293037" cy="276974"/>
            </a:xfrm>
            <a:custGeom>
              <a:avLst/>
              <a:gdLst>
                <a:gd name="T0" fmla="*/ 164 w 165"/>
                <a:gd name="T1" fmla="*/ 131 h 156"/>
                <a:gd name="T2" fmla="*/ 145 w 165"/>
                <a:gd name="T3" fmla="*/ 119 h 156"/>
                <a:gd name="T4" fmla="*/ 119 w 165"/>
                <a:gd name="T5" fmla="*/ 108 h 156"/>
                <a:gd name="T6" fmla="*/ 112 w 165"/>
                <a:gd name="T7" fmla="*/ 106 h 156"/>
                <a:gd name="T8" fmla="*/ 105 w 165"/>
                <a:gd name="T9" fmla="*/ 94 h 156"/>
                <a:gd name="T10" fmla="*/ 101 w 165"/>
                <a:gd name="T11" fmla="*/ 94 h 156"/>
                <a:gd name="T12" fmla="*/ 105 w 165"/>
                <a:gd name="T13" fmla="*/ 85 h 156"/>
                <a:gd name="T14" fmla="*/ 107 w 165"/>
                <a:gd name="T15" fmla="*/ 74 h 156"/>
                <a:gd name="T16" fmla="*/ 112 w 165"/>
                <a:gd name="T17" fmla="*/ 70 h 156"/>
                <a:gd name="T18" fmla="*/ 114 w 165"/>
                <a:gd name="T19" fmla="*/ 63 h 156"/>
                <a:gd name="T20" fmla="*/ 114 w 165"/>
                <a:gd name="T21" fmla="*/ 51 h 156"/>
                <a:gd name="T22" fmla="*/ 112 w 165"/>
                <a:gd name="T23" fmla="*/ 46 h 156"/>
                <a:gd name="T24" fmla="*/ 113 w 165"/>
                <a:gd name="T25" fmla="*/ 30 h 156"/>
                <a:gd name="T26" fmla="*/ 111 w 165"/>
                <a:gd name="T27" fmla="*/ 19 h 156"/>
                <a:gd name="T28" fmla="*/ 107 w 165"/>
                <a:gd name="T29" fmla="*/ 12 h 156"/>
                <a:gd name="T30" fmla="*/ 102 w 165"/>
                <a:gd name="T31" fmla="*/ 11 h 156"/>
                <a:gd name="T32" fmla="*/ 99 w 165"/>
                <a:gd name="T33" fmla="*/ 8 h 156"/>
                <a:gd name="T34" fmla="*/ 64 w 165"/>
                <a:gd name="T35" fmla="*/ 9 h 156"/>
                <a:gd name="T36" fmla="*/ 51 w 165"/>
                <a:gd name="T37" fmla="*/ 46 h 156"/>
                <a:gd name="T38" fmla="*/ 49 w 165"/>
                <a:gd name="T39" fmla="*/ 53 h 156"/>
                <a:gd name="T40" fmla="*/ 54 w 165"/>
                <a:gd name="T41" fmla="*/ 72 h 156"/>
                <a:gd name="T42" fmla="*/ 58 w 165"/>
                <a:gd name="T43" fmla="*/ 73 h 156"/>
                <a:gd name="T44" fmla="*/ 59 w 165"/>
                <a:gd name="T45" fmla="*/ 86 h 156"/>
                <a:gd name="T46" fmla="*/ 63 w 165"/>
                <a:gd name="T47" fmla="*/ 94 h 156"/>
                <a:gd name="T48" fmla="*/ 60 w 165"/>
                <a:gd name="T49" fmla="*/ 94 h 156"/>
                <a:gd name="T50" fmla="*/ 53 w 165"/>
                <a:gd name="T51" fmla="*/ 106 h 156"/>
                <a:gd name="T52" fmla="*/ 46 w 165"/>
                <a:gd name="T53" fmla="*/ 108 h 156"/>
                <a:gd name="T54" fmla="*/ 20 w 165"/>
                <a:gd name="T55" fmla="*/ 119 h 156"/>
                <a:gd name="T56" fmla="*/ 1 w 165"/>
                <a:gd name="T57" fmla="*/ 131 h 156"/>
                <a:gd name="T58" fmla="*/ 0 w 165"/>
                <a:gd name="T59" fmla="*/ 156 h 156"/>
                <a:gd name="T60" fmla="*/ 72 w 165"/>
                <a:gd name="T61" fmla="*/ 156 h 156"/>
                <a:gd name="T62" fmla="*/ 78 w 165"/>
                <a:gd name="T63" fmla="*/ 120 h 156"/>
                <a:gd name="T64" fmla="*/ 73 w 165"/>
                <a:gd name="T65" fmla="*/ 111 h 156"/>
                <a:gd name="T66" fmla="*/ 83 w 165"/>
                <a:gd name="T67" fmla="*/ 106 h 156"/>
                <a:gd name="T68" fmla="*/ 92 w 165"/>
                <a:gd name="T69" fmla="*/ 111 h 156"/>
                <a:gd name="T70" fmla="*/ 87 w 165"/>
                <a:gd name="T71" fmla="*/ 120 h 156"/>
                <a:gd name="T72" fmla="*/ 96 w 165"/>
                <a:gd name="T73" fmla="*/ 156 h 156"/>
                <a:gd name="T74" fmla="*/ 164 w 165"/>
                <a:gd name="T75" fmla="*/ 156 h 156"/>
                <a:gd name="T76" fmla="*/ 164 w 165"/>
                <a:gd name="T77" fmla="*/ 13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5" h="156">
                  <a:moveTo>
                    <a:pt x="164" y="131"/>
                  </a:moveTo>
                  <a:cubicBezTo>
                    <a:pt x="161" y="123"/>
                    <a:pt x="152" y="122"/>
                    <a:pt x="145" y="119"/>
                  </a:cubicBezTo>
                  <a:cubicBezTo>
                    <a:pt x="137" y="115"/>
                    <a:pt x="127" y="111"/>
                    <a:pt x="119" y="108"/>
                  </a:cubicBezTo>
                  <a:cubicBezTo>
                    <a:pt x="117" y="107"/>
                    <a:pt x="114" y="107"/>
                    <a:pt x="112" y="106"/>
                  </a:cubicBezTo>
                  <a:cubicBezTo>
                    <a:pt x="109" y="104"/>
                    <a:pt x="107" y="98"/>
                    <a:pt x="105" y="94"/>
                  </a:cubicBezTo>
                  <a:cubicBezTo>
                    <a:pt x="104" y="94"/>
                    <a:pt x="102" y="94"/>
                    <a:pt x="101" y="94"/>
                  </a:cubicBezTo>
                  <a:cubicBezTo>
                    <a:pt x="101" y="89"/>
                    <a:pt x="104" y="89"/>
                    <a:pt x="105" y="85"/>
                  </a:cubicBezTo>
                  <a:cubicBezTo>
                    <a:pt x="106" y="81"/>
                    <a:pt x="105" y="77"/>
                    <a:pt x="107" y="74"/>
                  </a:cubicBezTo>
                  <a:cubicBezTo>
                    <a:pt x="108" y="72"/>
                    <a:pt x="111" y="72"/>
                    <a:pt x="112" y="70"/>
                  </a:cubicBezTo>
                  <a:cubicBezTo>
                    <a:pt x="113" y="68"/>
                    <a:pt x="114" y="65"/>
                    <a:pt x="114" y="63"/>
                  </a:cubicBezTo>
                  <a:cubicBezTo>
                    <a:pt x="115" y="60"/>
                    <a:pt x="116" y="55"/>
                    <a:pt x="114" y="51"/>
                  </a:cubicBezTo>
                  <a:cubicBezTo>
                    <a:pt x="113" y="49"/>
                    <a:pt x="112" y="49"/>
                    <a:pt x="112" y="46"/>
                  </a:cubicBezTo>
                  <a:cubicBezTo>
                    <a:pt x="111" y="43"/>
                    <a:pt x="113" y="33"/>
                    <a:pt x="113" y="30"/>
                  </a:cubicBezTo>
                  <a:cubicBezTo>
                    <a:pt x="113" y="25"/>
                    <a:pt x="113" y="24"/>
                    <a:pt x="111" y="19"/>
                  </a:cubicBezTo>
                  <a:cubicBezTo>
                    <a:pt x="111" y="19"/>
                    <a:pt x="110" y="14"/>
                    <a:pt x="107" y="12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86" y="0"/>
                    <a:pt x="71" y="6"/>
                    <a:pt x="64" y="9"/>
                  </a:cubicBezTo>
                  <a:cubicBezTo>
                    <a:pt x="53" y="12"/>
                    <a:pt x="46" y="23"/>
                    <a:pt x="51" y="46"/>
                  </a:cubicBezTo>
                  <a:cubicBezTo>
                    <a:pt x="52" y="49"/>
                    <a:pt x="49" y="51"/>
                    <a:pt x="49" y="53"/>
                  </a:cubicBezTo>
                  <a:cubicBezTo>
                    <a:pt x="50" y="58"/>
                    <a:pt x="50" y="69"/>
                    <a:pt x="54" y="72"/>
                  </a:cubicBezTo>
                  <a:cubicBezTo>
                    <a:pt x="54" y="72"/>
                    <a:pt x="58" y="73"/>
                    <a:pt x="58" y="73"/>
                  </a:cubicBezTo>
                  <a:cubicBezTo>
                    <a:pt x="58" y="77"/>
                    <a:pt x="58" y="82"/>
                    <a:pt x="59" y="86"/>
                  </a:cubicBezTo>
                  <a:cubicBezTo>
                    <a:pt x="60" y="89"/>
                    <a:pt x="63" y="89"/>
                    <a:pt x="63" y="94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58" y="98"/>
                    <a:pt x="56" y="104"/>
                    <a:pt x="53" y="106"/>
                  </a:cubicBezTo>
                  <a:cubicBezTo>
                    <a:pt x="51" y="107"/>
                    <a:pt x="48" y="107"/>
                    <a:pt x="46" y="108"/>
                  </a:cubicBezTo>
                  <a:cubicBezTo>
                    <a:pt x="38" y="111"/>
                    <a:pt x="28" y="115"/>
                    <a:pt x="20" y="119"/>
                  </a:cubicBezTo>
                  <a:cubicBezTo>
                    <a:pt x="13" y="122"/>
                    <a:pt x="4" y="123"/>
                    <a:pt x="1" y="131"/>
                  </a:cubicBezTo>
                  <a:cubicBezTo>
                    <a:pt x="1" y="136"/>
                    <a:pt x="0" y="149"/>
                    <a:pt x="0" y="156"/>
                  </a:cubicBezTo>
                  <a:cubicBezTo>
                    <a:pt x="72" y="156"/>
                    <a:pt x="72" y="156"/>
                    <a:pt x="72" y="156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96" y="156"/>
                    <a:pt x="96" y="156"/>
                    <a:pt x="96" y="156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5" y="149"/>
                    <a:pt x="164" y="136"/>
                    <a:pt x="164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384"/>
            <p:cNvSpPr>
              <a:spLocks noEditPoints="1"/>
            </p:cNvSpPr>
            <p:nvPr/>
          </p:nvSpPr>
          <p:spPr bwMode="auto">
            <a:xfrm>
              <a:off x="3025100" y="3348789"/>
              <a:ext cx="287015" cy="337186"/>
            </a:xfrm>
            <a:custGeom>
              <a:avLst/>
              <a:gdLst>
                <a:gd name="T0" fmla="*/ 30 w 162"/>
                <a:gd name="T1" fmla="*/ 23 h 190"/>
                <a:gd name="T2" fmla="*/ 30 w 162"/>
                <a:gd name="T3" fmla="*/ 47 h 190"/>
                <a:gd name="T4" fmla="*/ 0 w 162"/>
                <a:gd name="T5" fmla="*/ 47 h 190"/>
                <a:gd name="T6" fmla="*/ 0 w 162"/>
                <a:gd name="T7" fmla="*/ 135 h 190"/>
                <a:gd name="T8" fmla="*/ 30 w 162"/>
                <a:gd name="T9" fmla="*/ 135 h 190"/>
                <a:gd name="T10" fmla="*/ 83 w 162"/>
                <a:gd name="T11" fmla="*/ 190 h 190"/>
                <a:gd name="T12" fmla="*/ 135 w 162"/>
                <a:gd name="T13" fmla="*/ 135 h 190"/>
                <a:gd name="T14" fmla="*/ 162 w 162"/>
                <a:gd name="T15" fmla="*/ 135 h 190"/>
                <a:gd name="T16" fmla="*/ 162 w 162"/>
                <a:gd name="T17" fmla="*/ 47 h 190"/>
                <a:gd name="T18" fmla="*/ 115 w 162"/>
                <a:gd name="T19" fmla="*/ 47 h 190"/>
                <a:gd name="T20" fmla="*/ 115 w 162"/>
                <a:gd name="T21" fmla="*/ 16 h 190"/>
                <a:gd name="T22" fmla="*/ 98 w 162"/>
                <a:gd name="T23" fmla="*/ 16 h 190"/>
                <a:gd name="T24" fmla="*/ 98 w 162"/>
                <a:gd name="T25" fmla="*/ 47 h 190"/>
                <a:gd name="T26" fmla="*/ 92 w 162"/>
                <a:gd name="T27" fmla="*/ 47 h 190"/>
                <a:gd name="T28" fmla="*/ 92 w 162"/>
                <a:gd name="T29" fmla="*/ 9 h 190"/>
                <a:gd name="T30" fmla="*/ 75 w 162"/>
                <a:gd name="T31" fmla="*/ 9 h 190"/>
                <a:gd name="T32" fmla="*/ 75 w 162"/>
                <a:gd name="T33" fmla="*/ 47 h 190"/>
                <a:gd name="T34" fmla="*/ 69 w 162"/>
                <a:gd name="T35" fmla="*/ 47 h 190"/>
                <a:gd name="T36" fmla="*/ 69 w 162"/>
                <a:gd name="T37" fmla="*/ 16 h 190"/>
                <a:gd name="T38" fmla="*/ 52 w 162"/>
                <a:gd name="T39" fmla="*/ 16 h 190"/>
                <a:gd name="T40" fmla="*/ 52 w 162"/>
                <a:gd name="T41" fmla="*/ 47 h 190"/>
                <a:gd name="T42" fmla="*/ 46 w 162"/>
                <a:gd name="T43" fmla="*/ 47 h 190"/>
                <a:gd name="T44" fmla="*/ 46 w 162"/>
                <a:gd name="T45" fmla="*/ 23 h 190"/>
                <a:gd name="T46" fmla="*/ 30 w 162"/>
                <a:gd name="T47" fmla="*/ 23 h 190"/>
                <a:gd name="T48" fmla="*/ 118 w 162"/>
                <a:gd name="T49" fmla="*/ 90 h 190"/>
                <a:gd name="T50" fmla="*/ 135 w 162"/>
                <a:gd name="T51" fmla="*/ 90 h 190"/>
                <a:gd name="T52" fmla="*/ 135 w 162"/>
                <a:gd name="T53" fmla="*/ 130 h 190"/>
                <a:gd name="T54" fmla="*/ 157 w 162"/>
                <a:gd name="T55" fmla="*/ 130 h 190"/>
                <a:gd name="T56" fmla="*/ 157 w 162"/>
                <a:gd name="T57" fmla="*/ 52 h 190"/>
                <a:gd name="T58" fmla="*/ 5 w 162"/>
                <a:gd name="T59" fmla="*/ 52 h 190"/>
                <a:gd name="T60" fmla="*/ 5 w 162"/>
                <a:gd name="T61" fmla="*/ 130 h 190"/>
                <a:gd name="T62" fmla="*/ 118 w 162"/>
                <a:gd name="T63" fmla="*/ 130 h 190"/>
                <a:gd name="T64" fmla="*/ 118 w 162"/>
                <a:gd name="T65" fmla="*/ 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190">
                  <a:moveTo>
                    <a:pt x="30" y="23"/>
                  </a:moveTo>
                  <a:cubicBezTo>
                    <a:pt x="30" y="47"/>
                    <a:pt x="30" y="47"/>
                    <a:pt x="3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30" y="135"/>
                    <a:pt x="30" y="135"/>
                    <a:pt x="30" y="135"/>
                  </a:cubicBezTo>
                  <a:cubicBezTo>
                    <a:pt x="31" y="165"/>
                    <a:pt x="55" y="190"/>
                    <a:pt x="83" y="190"/>
                  </a:cubicBezTo>
                  <a:cubicBezTo>
                    <a:pt x="111" y="190"/>
                    <a:pt x="135" y="165"/>
                    <a:pt x="135" y="135"/>
                  </a:cubicBezTo>
                  <a:cubicBezTo>
                    <a:pt x="162" y="135"/>
                    <a:pt x="162" y="135"/>
                    <a:pt x="162" y="135"/>
                  </a:cubicBezTo>
                  <a:cubicBezTo>
                    <a:pt x="162" y="47"/>
                    <a:pt x="162" y="47"/>
                    <a:pt x="162" y="47"/>
                  </a:cubicBezTo>
                  <a:cubicBezTo>
                    <a:pt x="115" y="47"/>
                    <a:pt x="115" y="47"/>
                    <a:pt x="115" y="47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3" y="6"/>
                    <a:pt x="101" y="7"/>
                    <a:pt x="98" y="16"/>
                  </a:cubicBezTo>
                  <a:cubicBezTo>
                    <a:pt x="98" y="47"/>
                    <a:pt x="98" y="47"/>
                    <a:pt x="98" y="47"/>
                  </a:cubicBezTo>
                  <a:cubicBezTo>
                    <a:pt x="92" y="47"/>
                    <a:pt x="92" y="47"/>
                    <a:pt x="92" y="47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88" y="0"/>
                    <a:pt x="79" y="0"/>
                    <a:pt x="75" y="9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6" y="8"/>
                    <a:pt x="57" y="6"/>
                    <a:pt x="52" y="16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3" y="15"/>
                    <a:pt x="34" y="13"/>
                    <a:pt x="30" y="23"/>
                  </a:cubicBezTo>
                  <a:close/>
                  <a:moveTo>
                    <a:pt x="118" y="90"/>
                  </a:moveTo>
                  <a:cubicBezTo>
                    <a:pt x="122" y="70"/>
                    <a:pt x="132" y="75"/>
                    <a:pt x="135" y="90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57" y="130"/>
                    <a:pt x="157" y="130"/>
                    <a:pt x="157" y="130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130"/>
                    <a:pt x="5" y="130"/>
                    <a:pt x="5" y="130"/>
                  </a:cubicBezTo>
                  <a:cubicBezTo>
                    <a:pt x="118" y="130"/>
                    <a:pt x="118" y="130"/>
                    <a:pt x="118" y="130"/>
                  </a:cubicBezTo>
                  <a:lnTo>
                    <a:pt x="118" y="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385"/>
            <p:cNvSpPr>
              <a:spLocks noEditPoints="1"/>
            </p:cNvSpPr>
            <p:nvPr/>
          </p:nvSpPr>
          <p:spPr bwMode="auto">
            <a:xfrm>
              <a:off x="3097356" y="3449142"/>
              <a:ext cx="122433" cy="122430"/>
            </a:xfrm>
            <a:custGeom>
              <a:avLst/>
              <a:gdLst>
                <a:gd name="T0" fmla="*/ 0 w 69"/>
                <a:gd name="T1" fmla="*/ 29 h 69"/>
                <a:gd name="T2" fmla="*/ 0 w 69"/>
                <a:gd name="T3" fmla="*/ 41 h 69"/>
                <a:gd name="T4" fmla="*/ 16 w 69"/>
                <a:gd name="T5" fmla="*/ 41 h 69"/>
                <a:gd name="T6" fmla="*/ 12 w 69"/>
                <a:gd name="T7" fmla="*/ 44 h 69"/>
                <a:gd name="T8" fmla="*/ 12 w 69"/>
                <a:gd name="T9" fmla="*/ 53 h 69"/>
                <a:gd name="T10" fmla="*/ 47 w 69"/>
                <a:gd name="T11" fmla="*/ 53 h 69"/>
                <a:gd name="T12" fmla="*/ 21 w 69"/>
                <a:gd name="T13" fmla="*/ 58 h 69"/>
                <a:gd name="T14" fmla="*/ 25 w 69"/>
                <a:gd name="T15" fmla="*/ 68 h 69"/>
                <a:gd name="T16" fmla="*/ 57 w 69"/>
                <a:gd name="T17" fmla="*/ 64 h 69"/>
                <a:gd name="T18" fmla="*/ 62 w 69"/>
                <a:gd name="T19" fmla="*/ 43 h 69"/>
                <a:gd name="T20" fmla="*/ 31 w 69"/>
                <a:gd name="T21" fmla="*/ 43 h 69"/>
                <a:gd name="T22" fmla="*/ 33 w 69"/>
                <a:gd name="T23" fmla="*/ 41 h 69"/>
                <a:gd name="T24" fmla="*/ 69 w 69"/>
                <a:gd name="T25" fmla="*/ 41 h 69"/>
                <a:gd name="T26" fmla="*/ 69 w 69"/>
                <a:gd name="T27" fmla="*/ 29 h 69"/>
                <a:gd name="T28" fmla="*/ 0 w 69"/>
                <a:gd name="T29" fmla="*/ 29 h 69"/>
                <a:gd name="T30" fmla="*/ 6 w 69"/>
                <a:gd name="T31" fmla="*/ 0 h 69"/>
                <a:gd name="T32" fmla="*/ 6 w 69"/>
                <a:gd name="T33" fmla="*/ 27 h 69"/>
                <a:gd name="T34" fmla="*/ 62 w 69"/>
                <a:gd name="T35" fmla="*/ 27 h 69"/>
                <a:gd name="T36" fmla="*/ 62 w 69"/>
                <a:gd name="T37" fmla="*/ 0 h 69"/>
                <a:gd name="T38" fmla="*/ 6 w 69"/>
                <a:gd name="T39" fmla="*/ 0 h 69"/>
                <a:gd name="T40" fmla="*/ 48 w 69"/>
                <a:gd name="T41" fmla="*/ 16 h 69"/>
                <a:gd name="T42" fmla="*/ 20 w 69"/>
                <a:gd name="T43" fmla="*/ 16 h 69"/>
                <a:gd name="T44" fmla="*/ 20 w 69"/>
                <a:gd name="T45" fmla="*/ 12 h 69"/>
                <a:gd name="T46" fmla="*/ 48 w 69"/>
                <a:gd name="T47" fmla="*/ 12 h 69"/>
                <a:gd name="T48" fmla="*/ 48 w 69"/>
                <a:gd name="T49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" h="69">
                  <a:moveTo>
                    <a:pt x="0" y="29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2"/>
                    <a:pt x="14" y="43"/>
                    <a:pt x="12" y="44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9" y="57"/>
                    <a:pt x="40" y="58"/>
                    <a:pt x="21" y="5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43" y="69"/>
                    <a:pt x="53" y="67"/>
                    <a:pt x="57" y="64"/>
                  </a:cubicBezTo>
                  <a:cubicBezTo>
                    <a:pt x="61" y="62"/>
                    <a:pt x="63" y="55"/>
                    <a:pt x="62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69" y="29"/>
                    <a:pt x="69" y="29"/>
                    <a:pt x="69" y="29"/>
                  </a:cubicBezTo>
                  <a:lnTo>
                    <a:pt x="0" y="29"/>
                  </a:lnTo>
                  <a:close/>
                  <a:moveTo>
                    <a:pt x="6" y="0"/>
                  </a:moveTo>
                  <a:cubicBezTo>
                    <a:pt x="6" y="27"/>
                    <a:pt x="6" y="27"/>
                    <a:pt x="6" y="2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2" y="0"/>
                    <a:pt x="62" y="0"/>
                    <a:pt x="62" y="0"/>
                  </a:cubicBezTo>
                  <a:lnTo>
                    <a:pt x="6" y="0"/>
                  </a:lnTo>
                  <a:close/>
                  <a:moveTo>
                    <a:pt x="48" y="16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48" y="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386"/>
            <p:cNvSpPr>
              <a:spLocks noEditPoints="1"/>
            </p:cNvSpPr>
            <p:nvPr/>
          </p:nvSpPr>
          <p:spPr bwMode="auto">
            <a:xfrm>
              <a:off x="2493217" y="3366852"/>
              <a:ext cx="343215" cy="305072"/>
            </a:xfrm>
            <a:custGeom>
              <a:avLst/>
              <a:gdLst>
                <a:gd name="T0" fmla="*/ 166 w 193"/>
                <a:gd name="T1" fmla="*/ 98 h 172"/>
                <a:gd name="T2" fmla="*/ 184 w 193"/>
                <a:gd name="T3" fmla="*/ 98 h 172"/>
                <a:gd name="T4" fmla="*/ 193 w 193"/>
                <a:gd name="T5" fmla="*/ 103 h 172"/>
                <a:gd name="T6" fmla="*/ 191 w 193"/>
                <a:gd name="T7" fmla="*/ 111 h 172"/>
                <a:gd name="T8" fmla="*/ 179 w 193"/>
                <a:gd name="T9" fmla="*/ 109 h 172"/>
                <a:gd name="T10" fmla="*/ 166 w 193"/>
                <a:gd name="T11" fmla="*/ 106 h 172"/>
                <a:gd name="T12" fmla="*/ 166 w 193"/>
                <a:gd name="T13" fmla="*/ 152 h 172"/>
                <a:gd name="T14" fmla="*/ 146 w 193"/>
                <a:gd name="T15" fmla="*/ 172 h 172"/>
                <a:gd name="T16" fmla="*/ 47 w 193"/>
                <a:gd name="T17" fmla="*/ 172 h 172"/>
                <a:gd name="T18" fmla="*/ 27 w 193"/>
                <a:gd name="T19" fmla="*/ 152 h 172"/>
                <a:gd name="T20" fmla="*/ 27 w 193"/>
                <a:gd name="T21" fmla="*/ 106 h 172"/>
                <a:gd name="T22" fmla="*/ 15 w 193"/>
                <a:gd name="T23" fmla="*/ 109 h 172"/>
                <a:gd name="T24" fmla="*/ 2 w 193"/>
                <a:gd name="T25" fmla="*/ 111 h 172"/>
                <a:gd name="T26" fmla="*/ 1 w 193"/>
                <a:gd name="T27" fmla="*/ 103 h 172"/>
                <a:gd name="T28" fmla="*/ 9 w 193"/>
                <a:gd name="T29" fmla="*/ 98 h 172"/>
                <a:gd name="T30" fmla="*/ 27 w 193"/>
                <a:gd name="T31" fmla="*/ 98 h 172"/>
                <a:gd name="T32" fmla="*/ 31 w 193"/>
                <a:gd name="T33" fmla="*/ 98 h 172"/>
                <a:gd name="T34" fmla="*/ 162 w 193"/>
                <a:gd name="T35" fmla="*/ 98 h 172"/>
                <a:gd name="T36" fmla="*/ 166 w 193"/>
                <a:gd name="T37" fmla="*/ 98 h 172"/>
                <a:gd name="T38" fmla="*/ 119 w 193"/>
                <a:gd name="T39" fmla="*/ 36 h 172"/>
                <a:gd name="T40" fmla="*/ 122 w 193"/>
                <a:gd name="T41" fmla="*/ 24 h 172"/>
                <a:gd name="T42" fmla="*/ 122 w 193"/>
                <a:gd name="T43" fmla="*/ 0 h 172"/>
                <a:gd name="T44" fmla="*/ 132 w 193"/>
                <a:gd name="T45" fmla="*/ 7 h 172"/>
                <a:gd name="T46" fmla="*/ 133 w 193"/>
                <a:gd name="T47" fmla="*/ 18 h 172"/>
                <a:gd name="T48" fmla="*/ 126 w 193"/>
                <a:gd name="T49" fmla="*/ 46 h 172"/>
                <a:gd name="T50" fmla="*/ 119 w 193"/>
                <a:gd name="T51" fmla="*/ 36 h 172"/>
                <a:gd name="T52" fmla="*/ 86 w 193"/>
                <a:gd name="T53" fmla="*/ 36 h 172"/>
                <a:gd name="T54" fmla="*/ 89 w 193"/>
                <a:gd name="T55" fmla="*/ 24 h 172"/>
                <a:gd name="T56" fmla="*/ 88 w 193"/>
                <a:gd name="T57" fmla="*/ 0 h 172"/>
                <a:gd name="T58" fmla="*/ 99 w 193"/>
                <a:gd name="T59" fmla="*/ 7 h 172"/>
                <a:gd name="T60" fmla="*/ 100 w 193"/>
                <a:gd name="T61" fmla="*/ 18 h 172"/>
                <a:gd name="T62" fmla="*/ 93 w 193"/>
                <a:gd name="T63" fmla="*/ 46 h 172"/>
                <a:gd name="T64" fmla="*/ 86 w 193"/>
                <a:gd name="T65" fmla="*/ 36 h 172"/>
                <a:gd name="T66" fmla="*/ 51 w 193"/>
                <a:gd name="T67" fmla="*/ 36 h 172"/>
                <a:gd name="T68" fmla="*/ 53 w 193"/>
                <a:gd name="T69" fmla="*/ 24 h 172"/>
                <a:gd name="T70" fmla="*/ 53 w 193"/>
                <a:gd name="T71" fmla="*/ 0 h 172"/>
                <a:gd name="T72" fmla="*/ 64 w 193"/>
                <a:gd name="T73" fmla="*/ 7 h 172"/>
                <a:gd name="T74" fmla="*/ 65 w 193"/>
                <a:gd name="T75" fmla="*/ 18 h 172"/>
                <a:gd name="T76" fmla="*/ 58 w 193"/>
                <a:gd name="T77" fmla="*/ 46 h 172"/>
                <a:gd name="T78" fmla="*/ 51 w 193"/>
                <a:gd name="T79" fmla="*/ 36 h 172"/>
                <a:gd name="T80" fmla="*/ 37 w 193"/>
                <a:gd name="T81" fmla="*/ 111 h 172"/>
                <a:gd name="T82" fmla="*/ 37 w 193"/>
                <a:gd name="T83" fmla="*/ 144 h 172"/>
                <a:gd name="T84" fmla="*/ 41 w 193"/>
                <a:gd name="T85" fmla="*/ 149 h 172"/>
                <a:gd name="T86" fmla="*/ 46 w 193"/>
                <a:gd name="T87" fmla="*/ 144 h 172"/>
                <a:gd name="T88" fmla="*/ 46 w 193"/>
                <a:gd name="T89" fmla="*/ 111 h 172"/>
                <a:gd name="T90" fmla="*/ 41 w 193"/>
                <a:gd name="T91" fmla="*/ 107 h 172"/>
                <a:gd name="T92" fmla="*/ 37 w 193"/>
                <a:gd name="T93" fmla="*/ 111 h 172"/>
                <a:gd name="T94" fmla="*/ 47 w 193"/>
                <a:gd name="T95" fmla="*/ 71 h 172"/>
                <a:gd name="T96" fmla="*/ 89 w 193"/>
                <a:gd name="T97" fmla="*/ 71 h 172"/>
                <a:gd name="T98" fmla="*/ 86 w 193"/>
                <a:gd name="T99" fmla="*/ 60 h 172"/>
                <a:gd name="T100" fmla="*/ 92 w 193"/>
                <a:gd name="T101" fmla="*/ 55 h 172"/>
                <a:gd name="T102" fmla="*/ 100 w 193"/>
                <a:gd name="T103" fmla="*/ 55 h 172"/>
                <a:gd name="T104" fmla="*/ 105 w 193"/>
                <a:gd name="T105" fmla="*/ 60 h 172"/>
                <a:gd name="T106" fmla="*/ 103 w 193"/>
                <a:gd name="T107" fmla="*/ 71 h 172"/>
                <a:gd name="T108" fmla="*/ 146 w 193"/>
                <a:gd name="T109" fmla="*/ 71 h 172"/>
                <a:gd name="T110" fmla="*/ 166 w 193"/>
                <a:gd name="T111" fmla="*/ 89 h 172"/>
                <a:gd name="T112" fmla="*/ 27 w 193"/>
                <a:gd name="T113" fmla="*/ 89 h 172"/>
                <a:gd name="T114" fmla="*/ 47 w 193"/>
                <a:gd name="T115" fmla="*/ 7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3" h="172">
                  <a:moveTo>
                    <a:pt x="166" y="98"/>
                  </a:moveTo>
                  <a:cubicBezTo>
                    <a:pt x="184" y="98"/>
                    <a:pt x="184" y="98"/>
                    <a:pt x="184" y="98"/>
                  </a:cubicBezTo>
                  <a:cubicBezTo>
                    <a:pt x="191" y="98"/>
                    <a:pt x="192" y="99"/>
                    <a:pt x="193" y="103"/>
                  </a:cubicBezTo>
                  <a:cubicBezTo>
                    <a:pt x="193" y="106"/>
                    <a:pt x="193" y="110"/>
                    <a:pt x="191" y="111"/>
                  </a:cubicBezTo>
                  <a:cubicBezTo>
                    <a:pt x="189" y="114"/>
                    <a:pt x="183" y="113"/>
                    <a:pt x="179" y="109"/>
                  </a:cubicBezTo>
                  <a:cubicBezTo>
                    <a:pt x="176" y="106"/>
                    <a:pt x="170" y="106"/>
                    <a:pt x="166" y="106"/>
                  </a:cubicBezTo>
                  <a:cubicBezTo>
                    <a:pt x="166" y="152"/>
                    <a:pt x="166" y="152"/>
                    <a:pt x="166" y="152"/>
                  </a:cubicBezTo>
                  <a:cubicBezTo>
                    <a:pt x="166" y="163"/>
                    <a:pt x="157" y="172"/>
                    <a:pt x="146" y="172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36" y="172"/>
                    <a:pt x="27" y="163"/>
                    <a:pt x="27" y="152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23" y="106"/>
                    <a:pt x="18" y="106"/>
                    <a:pt x="15" y="109"/>
                  </a:cubicBezTo>
                  <a:cubicBezTo>
                    <a:pt x="10" y="113"/>
                    <a:pt x="4" y="114"/>
                    <a:pt x="2" y="111"/>
                  </a:cubicBezTo>
                  <a:cubicBezTo>
                    <a:pt x="0" y="110"/>
                    <a:pt x="0" y="106"/>
                    <a:pt x="1" y="103"/>
                  </a:cubicBezTo>
                  <a:cubicBezTo>
                    <a:pt x="1" y="99"/>
                    <a:pt x="2" y="98"/>
                    <a:pt x="9" y="98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162" y="98"/>
                    <a:pt x="162" y="98"/>
                    <a:pt x="162" y="98"/>
                  </a:cubicBezTo>
                  <a:cubicBezTo>
                    <a:pt x="166" y="98"/>
                    <a:pt x="166" y="98"/>
                    <a:pt x="166" y="98"/>
                  </a:cubicBezTo>
                  <a:close/>
                  <a:moveTo>
                    <a:pt x="119" y="36"/>
                  </a:moveTo>
                  <a:cubicBezTo>
                    <a:pt x="125" y="32"/>
                    <a:pt x="124" y="28"/>
                    <a:pt x="122" y="24"/>
                  </a:cubicBezTo>
                  <a:cubicBezTo>
                    <a:pt x="118" y="16"/>
                    <a:pt x="115" y="9"/>
                    <a:pt x="122" y="0"/>
                  </a:cubicBezTo>
                  <a:cubicBezTo>
                    <a:pt x="132" y="7"/>
                    <a:pt x="132" y="7"/>
                    <a:pt x="132" y="7"/>
                  </a:cubicBezTo>
                  <a:cubicBezTo>
                    <a:pt x="130" y="11"/>
                    <a:pt x="131" y="14"/>
                    <a:pt x="133" y="18"/>
                  </a:cubicBezTo>
                  <a:cubicBezTo>
                    <a:pt x="137" y="28"/>
                    <a:pt x="142" y="37"/>
                    <a:pt x="126" y="46"/>
                  </a:cubicBezTo>
                  <a:cubicBezTo>
                    <a:pt x="119" y="36"/>
                    <a:pt x="119" y="36"/>
                    <a:pt x="119" y="36"/>
                  </a:cubicBezTo>
                  <a:close/>
                  <a:moveTo>
                    <a:pt x="86" y="36"/>
                  </a:moveTo>
                  <a:cubicBezTo>
                    <a:pt x="92" y="32"/>
                    <a:pt x="91" y="28"/>
                    <a:pt x="89" y="24"/>
                  </a:cubicBezTo>
                  <a:cubicBezTo>
                    <a:pt x="85" y="16"/>
                    <a:pt x="82" y="9"/>
                    <a:pt x="88" y="0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97" y="11"/>
                    <a:pt x="98" y="14"/>
                    <a:pt x="100" y="18"/>
                  </a:cubicBezTo>
                  <a:cubicBezTo>
                    <a:pt x="104" y="28"/>
                    <a:pt x="109" y="37"/>
                    <a:pt x="93" y="46"/>
                  </a:cubicBezTo>
                  <a:cubicBezTo>
                    <a:pt x="86" y="36"/>
                    <a:pt x="86" y="36"/>
                    <a:pt x="86" y="36"/>
                  </a:cubicBezTo>
                  <a:close/>
                  <a:moveTo>
                    <a:pt x="51" y="36"/>
                  </a:moveTo>
                  <a:cubicBezTo>
                    <a:pt x="57" y="32"/>
                    <a:pt x="55" y="28"/>
                    <a:pt x="53" y="24"/>
                  </a:cubicBezTo>
                  <a:cubicBezTo>
                    <a:pt x="50" y="16"/>
                    <a:pt x="47" y="9"/>
                    <a:pt x="53" y="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1" y="11"/>
                    <a:pt x="63" y="14"/>
                    <a:pt x="65" y="18"/>
                  </a:cubicBezTo>
                  <a:cubicBezTo>
                    <a:pt x="69" y="28"/>
                    <a:pt x="73" y="37"/>
                    <a:pt x="58" y="46"/>
                  </a:cubicBezTo>
                  <a:cubicBezTo>
                    <a:pt x="51" y="36"/>
                    <a:pt x="51" y="36"/>
                    <a:pt x="51" y="36"/>
                  </a:cubicBezTo>
                  <a:close/>
                  <a:moveTo>
                    <a:pt x="37" y="111"/>
                  </a:moveTo>
                  <a:cubicBezTo>
                    <a:pt x="37" y="144"/>
                    <a:pt x="37" y="144"/>
                    <a:pt x="37" y="144"/>
                  </a:cubicBezTo>
                  <a:cubicBezTo>
                    <a:pt x="37" y="147"/>
                    <a:pt x="39" y="149"/>
                    <a:pt x="41" y="149"/>
                  </a:cubicBezTo>
                  <a:cubicBezTo>
                    <a:pt x="44" y="149"/>
                    <a:pt x="46" y="147"/>
                    <a:pt x="46" y="144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46" y="109"/>
                    <a:pt x="44" y="107"/>
                    <a:pt x="41" y="107"/>
                  </a:cubicBezTo>
                  <a:cubicBezTo>
                    <a:pt x="39" y="107"/>
                    <a:pt x="37" y="109"/>
                    <a:pt x="37" y="111"/>
                  </a:cubicBezTo>
                  <a:close/>
                  <a:moveTo>
                    <a:pt x="47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86" y="57"/>
                    <a:pt x="89" y="55"/>
                    <a:pt x="92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3" y="55"/>
                    <a:pt x="106" y="57"/>
                    <a:pt x="105" y="60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146" y="71"/>
                    <a:pt x="146" y="71"/>
                    <a:pt x="146" y="71"/>
                  </a:cubicBezTo>
                  <a:cubicBezTo>
                    <a:pt x="157" y="71"/>
                    <a:pt x="165" y="79"/>
                    <a:pt x="166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8" y="79"/>
                    <a:pt x="37" y="71"/>
                    <a:pt x="47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387"/>
            <p:cNvSpPr/>
            <p:nvPr/>
          </p:nvSpPr>
          <p:spPr bwMode="auto">
            <a:xfrm>
              <a:off x="2003484" y="3372874"/>
              <a:ext cx="299058" cy="146516"/>
            </a:xfrm>
            <a:custGeom>
              <a:avLst/>
              <a:gdLst>
                <a:gd name="T0" fmla="*/ 14 w 168"/>
                <a:gd name="T1" fmla="*/ 27 h 82"/>
                <a:gd name="T2" fmla="*/ 27 w 168"/>
                <a:gd name="T3" fmla="*/ 14 h 82"/>
                <a:gd name="T4" fmla="*/ 141 w 168"/>
                <a:gd name="T5" fmla="*/ 14 h 82"/>
                <a:gd name="T6" fmla="*/ 155 w 168"/>
                <a:gd name="T7" fmla="*/ 27 h 82"/>
                <a:gd name="T8" fmla="*/ 155 w 168"/>
                <a:gd name="T9" fmla="*/ 82 h 82"/>
                <a:gd name="T10" fmla="*/ 168 w 168"/>
                <a:gd name="T11" fmla="*/ 82 h 82"/>
                <a:gd name="T12" fmla="*/ 168 w 168"/>
                <a:gd name="T13" fmla="*/ 27 h 82"/>
                <a:gd name="T14" fmla="*/ 141 w 168"/>
                <a:gd name="T15" fmla="*/ 0 h 82"/>
                <a:gd name="T16" fmla="*/ 27 w 168"/>
                <a:gd name="T17" fmla="*/ 0 h 82"/>
                <a:gd name="T18" fmla="*/ 0 w 168"/>
                <a:gd name="T19" fmla="*/ 27 h 82"/>
                <a:gd name="T20" fmla="*/ 0 w 168"/>
                <a:gd name="T21" fmla="*/ 82 h 82"/>
                <a:gd name="T22" fmla="*/ 14 w 168"/>
                <a:gd name="T23" fmla="*/ 82 h 82"/>
                <a:gd name="T24" fmla="*/ 14 w 168"/>
                <a:gd name="T25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82">
                  <a:moveTo>
                    <a:pt x="14" y="27"/>
                  </a:moveTo>
                  <a:cubicBezTo>
                    <a:pt x="14" y="20"/>
                    <a:pt x="20" y="14"/>
                    <a:pt x="27" y="14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9" y="14"/>
                    <a:pt x="155" y="20"/>
                    <a:pt x="155" y="27"/>
                  </a:cubicBezTo>
                  <a:cubicBezTo>
                    <a:pt x="155" y="82"/>
                    <a:pt x="155" y="82"/>
                    <a:pt x="155" y="82"/>
                  </a:cubicBezTo>
                  <a:cubicBezTo>
                    <a:pt x="168" y="82"/>
                    <a:pt x="168" y="82"/>
                    <a:pt x="168" y="82"/>
                  </a:cubicBezTo>
                  <a:cubicBezTo>
                    <a:pt x="168" y="27"/>
                    <a:pt x="168" y="27"/>
                    <a:pt x="168" y="27"/>
                  </a:cubicBezTo>
                  <a:cubicBezTo>
                    <a:pt x="168" y="12"/>
                    <a:pt x="156" y="0"/>
                    <a:pt x="141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0"/>
                    <a:pt x="0" y="12"/>
                    <a:pt x="0" y="27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4" y="82"/>
                    <a:pt x="14" y="82"/>
                    <a:pt x="14" y="82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388"/>
            <p:cNvSpPr/>
            <p:nvPr/>
          </p:nvSpPr>
          <p:spPr bwMode="auto">
            <a:xfrm>
              <a:off x="2003484" y="3525410"/>
              <a:ext cx="299058" cy="146516"/>
            </a:xfrm>
            <a:custGeom>
              <a:avLst/>
              <a:gdLst>
                <a:gd name="T0" fmla="*/ 155 w 168"/>
                <a:gd name="T1" fmla="*/ 55 h 82"/>
                <a:gd name="T2" fmla="*/ 141 w 168"/>
                <a:gd name="T3" fmla="*/ 68 h 82"/>
                <a:gd name="T4" fmla="*/ 27 w 168"/>
                <a:gd name="T5" fmla="*/ 68 h 82"/>
                <a:gd name="T6" fmla="*/ 14 w 168"/>
                <a:gd name="T7" fmla="*/ 55 h 82"/>
                <a:gd name="T8" fmla="*/ 14 w 168"/>
                <a:gd name="T9" fmla="*/ 0 h 82"/>
                <a:gd name="T10" fmla="*/ 0 w 168"/>
                <a:gd name="T11" fmla="*/ 0 h 82"/>
                <a:gd name="T12" fmla="*/ 0 w 168"/>
                <a:gd name="T13" fmla="*/ 55 h 82"/>
                <a:gd name="T14" fmla="*/ 27 w 168"/>
                <a:gd name="T15" fmla="*/ 82 h 82"/>
                <a:gd name="T16" fmla="*/ 141 w 168"/>
                <a:gd name="T17" fmla="*/ 82 h 82"/>
                <a:gd name="T18" fmla="*/ 168 w 168"/>
                <a:gd name="T19" fmla="*/ 55 h 82"/>
                <a:gd name="T20" fmla="*/ 168 w 168"/>
                <a:gd name="T21" fmla="*/ 0 h 82"/>
                <a:gd name="T22" fmla="*/ 155 w 168"/>
                <a:gd name="T23" fmla="*/ 0 h 82"/>
                <a:gd name="T24" fmla="*/ 155 w 168"/>
                <a:gd name="T25" fmla="*/ 5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82">
                  <a:moveTo>
                    <a:pt x="155" y="55"/>
                  </a:moveTo>
                  <a:cubicBezTo>
                    <a:pt x="155" y="62"/>
                    <a:pt x="149" y="68"/>
                    <a:pt x="141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0" y="68"/>
                    <a:pt x="14" y="62"/>
                    <a:pt x="14" y="5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70"/>
                    <a:pt x="13" y="82"/>
                    <a:pt x="27" y="82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56" y="82"/>
                    <a:pt x="168" y="70"/>
                    <a:pt x="168" y="55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55" y="0"/>
                    <a:pt x="155" y="0"/>
                    <a:pt x="155" y="0"/>
                  </a:cubicBezTo>
                  <a:lnTo>
                    <a:pt x="155" y="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389"/>
            <p:cNvSpPr/>
            <p:nvPr/>
          </p:nvSpPr>
          <p:spPr bwMode="auto">
            <a:xfrm>
              <a:off x="2085775" y="3411008"/>
              <a:ext cx="132469" cy="60211"/>
            </a:xfrm>
            <a:custGeom>
              <a:avLst/>
              <a:gdLst>
                <a:gd name="T0" fmla="*/ 33 w 74"/>
                <a:gd name="T1" fmla="*/ 8 h 34"/>
                <a:gd name="T2" fmla="*/ 18 w 74"/>
                <a:gd name="T3" fmla="*/ 0 h 34"/>
                <a:gd name="T4" fmla="*/ 0 w 74"/>
                <a:gd name="T5" fmla="*/ 15 h 34"/>
                <a:gd name="T6" fmla="*/ 5 w 74"/>
                <a:gd name="T7" fmla="*/ 15 h 34"/>
                <a:gd name="T8" fmla="*/ 10 w 74"/>
                <a:gd name="T9" fmla="*/ 12 h 34"/>
                <a:gd name="T10" fmla="*/ 15 w 74"/>
                <a:gd name="T11" fmla="*/ 17 h 34"/>
                <a:gd name="T12" fmla="*/ 10 w 74"/>
                <a:gd name="T13" fmla="*/ 22 h 34"/>
                <a:gd name="T14" fmla="*/ 5 w 74"/>
                <a:gd name="T15" fmla="*/ 18 h 34"/>
                <a:gd name="T16" fmla="*/ 0 w 74"/>
                <a:gd name="T17" fmla="*/ 18 h 34"/>
                <a:gd name="T18" fmla="*/ 18 w 74"/>
                <a:gd name="T19" fmla="*/ 34 h 34"/>
                <a:gd name="T20" fmla="*/ 33 w 74"/>
                <a:gd name="T21" fmla="*/ 25 h 34"/>
                <a:gd name="T22" fmla="*/ 40 w 74"/>
                <a:gd name="T23" fmla="*/ 25 h 34"/>
                <a:gd name="T24" fmla="*/ 45 w 74"/>
                <a:gd name="T25" fmla="*/ 20 h 34"/>
                <a:gd name="T26" fmla="*/ 49 w 74"/>
                <a:gd name="T27" fmla="*/ 24 h 34"/>
                <a:gd name="T28" fmla="*/ 54 w 74"/>
                <a:gd name="T29" fmla="*/ 20 h 34"/>
                <a:gd name="T30" fmla="*/ 58 w 74"/>
                <a:gd name="T31" fmla="*/ 24 h 34"/>
                <a:gd name="T32" fmla="*/ 62 w 74"/>
                <a:gd name="T33" fmla="*/ 20 h 34"/>
                <a:gd name="T34" fmla="*/ 66 w 74"/>
                <a:gd name="T35" fmla="*/ 24 h 34"/>
                <a:gd name="T36" fmla="*/ 74 w 74"/>
                <a:gd name="T37" fmla="*/ 16 h 34"/>
                <a:gd name="T38" fmla="*/ 66 w 74"/>
                <a:gd name="T39" fmla="*/ 8 h 34"/>
                <a:gd name="T40" fmla="*/ 33 w 74"/>
                <a:gd name="T41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34">
                  <a:moveTo>
                    <a:pt x="33" y="8"/>
                  </a:moveTo>
                  <a:cubicBezTo>
                    <a:pt x="30" y="3"/>
                    <a:pt x="24" y="0"/>
                    <a:pt x="18" y="0"/>
                  </a:cubicBezTo>
                  <a:cubicBezTo>
                    <a:pt x="9" y="0"/>
                    <a:pt x="1" y="7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2"/>
                    <a:pt x="10" y="12"/>
                  </a:cubicBezTo>
                  <a:cubicBezTo>
                    <a:pt x="13" y="12"/>
                    <a:pt x="15" y="14"/>
                    <a:pt x="15" y="17"/>
                  </a:cubicBezTo>
                  <a:cubicBezTo>
                    <a:pt x="15" y="19"/>
                    <a:pt x="13" y="22"/>
                    <a:pt x="10" y="22"/>
                  </a:cubicBezTo>
                  <a:cubicBezTo>
                    <a:pt x="8" y="22"/>
                    <a:pt x="6" y="20"/>
                    <a:pt x="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27"/>
                    <a:pt x="9" y="34"/>
                    <a:pt x="18" y="34"/>
                  </a:cubicBezTo>
                  <a:cubicBezTo>
                    <a:pt x="24" y="34"/>
                    <a:pt x="30" y="30"/>
                    <a:pt x="33" y="2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66" y="8"/>
                    <a:pt x="66" y="8"/>
                    <a:pt x="66" y="8"/>
                  </a:cubicBezTo>
                  <a:lnTo>
                    <a:pt x="33" y="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390"/>
            <p:cNvSpPr/>
            <p:nvPr/>
          </p:nvSpPr>
          <p:spPr bwMode="auto">
            <a:xfrm>
              <a:off x="2055669" y="3527416"/>
              <a:ext cx="30107" cy="108382"/>
            </a:xfrm>
            <a:custGeom>
              <a:avLst/>
              <a:gdLst>
                <a:gd name="T0" fmla="*/ 10 w 18"/>
                <a:gd name="T1" fmla="*/ 61 h 61"/>
                <a:gd name="T2" fmla="*/ 18 w 18"/>
                <a:gd name="T3" fmla="*/ 61 h 61"/>
                <a:gd name="T4" fmla="*/ 18 w 18"/>
                <a:gd name="T5" fmla="*/ 0 h 61"/>
                <a:gd name="T6" fmla="*/ 10 w 18"/>
                <a:gd name="T7" fmla="*/ 0 h 61"/>
                <a:gd name="T8" fmla="*/ 0 w 18"/>
                <a:gd name="T9" fmla="*/ 8 h 61"/>
                <a:gd name="T10" fmla="*/ 0 w 18"/>
                <a:gd name="T11" fmla="*/ 52 h 61"/>
                <a:gd name="T12" fmla="*/ 10 w 18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1">
                  <a:moveTo>
                    <a:pt x="10" y="61"/>
                  </a:moveTo>
                  <a:cubicBezTo>
                    <a:pt x="18" y="61"/>
                    <a:pt x="18" y="61"/>
                    <a:pt x="18" y="6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7"/>
                    <a:pt x="4" y="61"/>
                    <a:pt x="10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391"/>
            <p:cNvSpPr/>
            <p:nvPr/>
          </p:nvSpPr>
          <p:spPr bwMode="auto">
            <a:xfrm>
              <a:off x="2212223" y="3527416"/>
              <a:ext cx="32113" cy="108382"/>
            </a:xfrm>
            <a:custGeom>
              <a:avLst/>
              <a:gdLst>
                <a:gd name="T0" fmla="*/ 18 w 18"/>
                <a:gd name="T1" fmla="*/ 52 h 61"/>
                <a:gd name="T2" fmla="*/ 18 w 18"/>
                <a:gd name="T3" fmla="*/ 8 h 61"/>
                <a:gd name="T4" fmla="*/ 8 w 18"/>
                <a:gd name="T5" fmla="*/ 0 h 61"/>
                <a:gd name="T6" fmla="*/ 0 w 18"/>
                <a:gd name="T7" fmla="*/ 0 h 61"/>
                <a:gd name="T8" fmla="*/ 0 w 18"/>
                <a:gd name="T9" fmla="*/ 61 h 61"/>
                <a:gd name="T10" fmla="*/ 8 w 18"/>
                <a:gd name="T11" fmla="*/ 61 h 61"/>
                <a:gd name="T12" fmla="*/ 18 w 18"/>
                <a:gd name="T13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1">
                  <a:moveTo>
                    <a:pt x="18" y="52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3"/>
                    <a:pt x="14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14" y="61"/>
                    <a:pt x="18" y="57"/>
                    <a:pt x="18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Rectangle 392"/>
            <p:cNvSpPr>
              <a:spLocks noChangeArrowheads="1"/>
            </p:cNvSpPr>
            <p:nvPr/>
          </p:nvSpPr>
          <p:spPr bwMode="auto">
            <a:xfrm>
              <a:off x="2103839" y="3527416"/>
              <a:ext cx="90320" cy="1083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393"/>
            <p:cNvSpPr/>
            <p:nvPr/>
          </p:nvSpPr>
          <p:spPr bwMode="auto">
            <a:xfrm>
              <a:off x="2105847" y="3487276"/>
              <a:ext cx="88313" cy="34120"/>
            </a:xfrm>
            <a:custGeom>
              <a:avLst/>
              <a:gdLst>
                <a:gd name="T0" fmla="*/ 0 w 49"/>
                <a:gd name="T1" fmla="*/ 15 h 19"/>
                <a:gd name="T2" fmla="*/ 0 w 49"/>
                <a:gd name="T3" fmla="*/ 19 h 19"/>
                <a:gd name="T4" fmla="*/ 11 w 49"/>
                <a:gd name="T5" fmla="*/ 19 h 19"/>
                <a:gd name="T6" fmla="*/ 11 w 49"/>
                <a:gd name="T7" fmla="*/ 15 h 19"/>
                <a:gd name="T8" fmla="*/ 11 w 49"/>
                <a:gd name="T9" fmla="*/ 10 h 19"/>
                <a:gd name="T10" fmla="*/ 13 w 49"/>
                <a:gd name="T11" fmla="*/ 9 h 19"/>
                <a:gd name="T12" fmla="*/ 36 w 49"/>
                <a:gd name="T13" fmla="*/ 9 h 19"/>
                <a:gd name="T14" fmla="*/ 38 w 49"/>
                <a:gd name="T15" fmla="*/ 10 h 19"/>
                <a:gd name="T16" fmla="*/ 38 w 49"/>
                <a:gd name="T17" fmla="*/ 15 h 19"/>
                <a:gd name="T18" fmla="*/ 38 w 49"/>
                <a:gd name="T19" fmla="*/ 19 h 19"/>
                <a:gd name="T20" fmla="*/ 49 w 49"/>
                <a:gd name="T21" fmla="*/ 19 h 19"/>
                <a:gd name="T22" fmla="*/ 49 w 49"/>
                <a:gd name="T23" fmla="*/ 15 h 19"/>
                <a:gd name="T24" fmla="*/ 49 w 49"/>
                <a:gd name="T25" fmla="*/ 10 h 19"/>
                <a:gd name="T26" fmla="*/ 49 w 49"/>
                <a:gd name="T27" fmla="*/ 9 h 19"/>
                <a:gd name="T28" fmla="*/ 36 w 49"/>
                <a:gd name="T29" fmla="*/ 0 h 19"/>
                <a:gd name="T30" fmla="*/ 13 w 49"/>
                <a:gd name="T31" fmla="*/ 0 h 19"/>
                <a:gd name="T32" fmla="*/ 0 w 49"/>
                <a:gd name="T33" fmla="*/ 9 h 19"/>
                <a:gd name="T34" fmla="*/ 0 w 49"/>
                <a:gd name="T35" fmla="*/ 10 h 19"/>
                <a:gd name="T36" fmla="*/ 0 w 49"/>
                <a:gd name="T37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19">
                  <a:moveTo>
                    <a:pt x="0" y="15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2" y="9"/>
                    <a:pt x="13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8" y="10"/>
                    <a:pt x="38" y="10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9" y="10"/>
                    <a:pt x="49" y="9"/>
                    <a:pt x="49" y="9"/>
                  </a:cubicBezTo>
                  <a:cubicBezTo>
                    <a:pt x="48" y="4"/>
                    <a:pt x="43" y="0"/>
                    <a:pt x="3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1" y="4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07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C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8634" t="54537" r="32601" b="-3616"/>
          <a:stretch>
            <a:fillRect/>
          </a:stretch>
        </p:blipFill>
        <p:spPr>
          <a:xfrm>
            <a:off x="1" y="0"/>
            <a:ext cx="12208476" cy="7406640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6191685" y="-1503433"/>
            <a:ext cx="3298943" cy="46296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五角星 4"/>
          <p:cNvSpPr/>
          <p:nvPr/>
        </p:nvSpPr>
        <p:spPr>
          <a:xfrm>
            <a:off x="2446609" y="5881050"/>
            <a:ext cx="362857" cy="362857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平行四边形 6"/>
          <p:cNvSpPr/>
          <p:nvPr/>
        </p:nvSpPr>
        <p:spPr>
          <a:xfrm flipH="1">
            <a:off x="-2973570" y="1082221"/>
            <a:ext cx="8738013" cy="1966506"/>
          </a:xfrm>
          <a:prstGeom prst="parallelogram">
            <a:avLst>
              <a:gd name="adj" fmla="val 72110"/>
            </a:avLst>
          </a:prstGeom>
          <a:solidFill>
            <a:srgbClr val="FEBC6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平行四边形 7"/>
          <p:cNvSpPr/>
          <p:nvPr/>
        </p:nvSpPr>
        <p:spPr>
          <a:xfrm flipH="1">
            <a:off x="5692346" y="2641153"/>
            <a:ext cx="8738013" cy="1966506"/>
          </a:xfrm>
          <a:prstGeom prst="parallelogram">
            <a:avLst>
              <a:gd name="adj" fmla="val 72110"/>
            </a:avLst>
          </a:prstGeom>
          <a:solidFill>
            <a:srgbClr val="FEBC6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84886" y="742035"/>
            <a:ext cx="318228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800" b="1" dirty="0">
                <a:solidFill>
                  <a:prstClr val="white"/>
                </a:solidFill>
              </a:rPr>
              <a:t>No</a:t>
            </a:r>
            <a:r>
              <a:rPr lang="en-US" altLang="zh-CN" sz="16600" b="1" dirty="0">
                <a:solidFill>
                  <a:prstClr val="white"/>
                </a:solidFill>
              </a:rPr>
              <a:t>.2</a:t>
            </a:r>
            <a:endParaRPr lang="zh-CN" altLang="en-US" sz="16600" b="1" dirty="0">
              <a:solidFill>
                <a:prstClr val="white"/>
              </a:solidFill>
            </a:endParaRPr>
          </a:p>
        </p:txBody>
      </p:sp>
      <p:sp>
        <p:nvSpPr>
          <p:cNvPr id="10" name="任意多边形 9"/>
          <p:cNvSpPr/>
          <p:nvPr/>
        </p:nvSpPr>
        <p:spPr>
          <a:xfrm rot="3276615">
            <a:off x="5658470" y="3941318"/>
            <a:ext cx="1482303" cy="281483"/>
          </a:xfrm>
          <a:custGeom>
            <a:avLst/>
            <a:gdLst>
              <a:gd name="connsiteX0" fmla="*/ 0 w 1482303"/>
              <a:gd name="connsiteY0" fmla="*/ 10612 h 281483"/>
              <a:gd name="connsiteX1" fmla="*/ 1482303 w 1482303"/>
              <a:gd name="connsiteY1" fmla="*/ 0 h 281483"/>
              <a:gd name="connsiteX2" fmla="*/ 1282339 w 1482303"/>
              <a:gd name="connsiteY2" fmla="*/ 281483 h 281483"/>
              <a:gd name="connsiteX3" fmla="*/ 167139 w 1482303"/>
              <a:gd name="connsiteY3" fmla="*/ 281483 h 281483"/>
              <a:gd name="connsiteX4" fmla="*/ 0 w 1482303"/>
              <a:gd name="connsiteY4" fmla="*/ 10612 h 28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303" h="281483">
                <a:moveTo>
                  <a:pt x="0" y="10612"/>
                </a:moveTo>
                <a:lnTo>
                  <a:pt x="1482303" y="0"/>
                </a:lnTo>
                <a:lnTo>
                  <a:pt x="1282339" y="281483"/>
                </a:lnTo>
                <a:lnTo>
                  <a:pt x="167139" y="281483"/>
                </a:lnTo>
                <a:lnTo>
                  <a:pt x="0" y="10612"/>
                </a:lnTo>
                <a:close/>
              </a:path>
            </a:pathLst>
          </a:custGeom>
          <a:solidFill>
            <a:srgbClr val="FEBC6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任意多边形 10"/>
          <p:cNvSpPr/>
          <p:nvPr/>
        </p:nvSpPr>
        <p:spPr>
          <a:xfrm rot="3276615">
            <a:off x="5599950" y="4182213"/>
            <a:ext cx="920557" cy="224844"/>
          </a:xfrm>
          <a:custGeom>
            <a:avLst/>
            <a:gdLst>
              <a:gd name="connsiteX0" fmla="*/ 0 w 920557"/>
              <a:gd name="connsiteY0" fmla="*/ 0 h 224844"/>
              <a:gd name="connsiteX1" fmla="*/ 920557 w 920557"/>
              <a:gd name="connsiteY1" fmla="*/ 0 h 224844"/>
              <a:gd name="connsiteX2" fmla="*/ 760829 w 920557"/>
              <a:gd name="connsiteY2" fmla="*/ 224844 h 224844"/>
              <a:gd name="connsiteX3" fmla="*/ 138738 w 920557"/>
              <a:gd name="connsiteY3" fmla="*/ 224843 h 224844"/>
              <a:gd name="connsiteX4" fmla="*/ 0 w 920557"/>
              <a:gd name="connsiteY4" fmla="*/ 0 h 22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557" h="224844">
                <a:moveTo>
                  <a:pt x="0" y="0"/>
                </a:moveTo>
                <a:lnTo>
                  <a:pt x="920557" y="0"/>
                </a:lnTo>
                <a:lnTo>
                  <a:pt x="760829" y="224844"/>
                </a:lnTo>
                <a:lnTo>
                  <a:pt x="138738" y="224843"/>
                </a:lnTo>
                <a:lnTo>
                  <a:pt x="0" y="0"/>
                </a:lnTo>
                <a:close/>
              </a:path>
            </a:pathLst>
          </a:custGeom>
          <a:solidFill>
            <a:srgbClr val="FEBC6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任意多边形 11"/>
          <p:cNvSpPr/>
          <p:nvPr/>
        </p:nvSpPr>
        <p:spPr>
          <a:xfrm rot="3276615">
            <a:off x="5494019" y="4362764"/>
            <a:ext cx="427448" cy="322011"/>
          </a:xfrm>
          <a:custGeom>
            <a:avLst/>
            <a:gdLst>
              <a:gd name="connsiteX0" fmla="*/ 0 w 427448"/>
              <a:gd name="connsiteY0" fmla="*/ 0 h 322011"/>
              <a:gd name="connsiteX1" fmla="*/ 427448 w 427448"/>
              <a:gd name="connsiteY1" fmla="*/ 0 h 322011"/>
              <a:gd name="connsiteX2" fmla="*/ 198694 w 427448"/>
              <a:gd name="connsiteY2" fmla="*/ 322011 h 322011"/>
              <a:gd name="connsiteX3" fmla="*/ 0 w 427448"/>
              <a:gd name="connsiteY3" fmla="*/ 0 h 32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448" h="322011">
                <a:moveTo>
                  <a:pt x="0" y="0"/>
                </a:moveTo>
                <a:lnTo>
                  <a:pt x="427448" y="0"/>
                </a:lnTo>
                <a:lnTo>
                  <a:pt x="198694" y="322011"/>
                </a:lnTo>
                <a:lnTo>
                  <a:pt x="0" y="0"/>
                </a:lnTo>
                <a:close/>
              </a:path>
            </a:pathLst>
          </a:custGeom>
          <a:solidFill>
            <a:srgbClr val="FEBC6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59587" y="3183681"/>
            <a:ext cx="4337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输入您的标题</a:t>
            </a:r>
            <a:endParaRPr lang="zh-CN" altLang="en-US" sz="48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821920" y="1284364"/>
            <a:ext cx="3298943" cy="46296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1590141" y="3406571"/>
            <a:ext cx="3298943" cy="46296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8598377" y="4933997"/>
            <a:ext cx="3298943" cy="46296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8598377" y="5796264"/>
            <a:ext cx="3298943" cy="46296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C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2"/>
          <a:srcRect l="11669" t="61256" r="24253" b="-1"/>
          <a:stretch>
            <a:fillRect/>
          </a:stretch>
        </p:blipFill>
        <p:spPr>
          <a:xfrm>
            <a:off x="-14514" y="0"/>
            <a:ext cx="12206515" cy="3721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675981"/>
            <a:ext cx="5566384" cy="8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651813" y="3675981"/>
            <a:ext cx="5540188" cy="80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任意多边形 60"/>
          <p:cNvSpPr/>
          <p:nvPr/>
        </p:nvSpPr>
        <p:spPr>
          <a:xfrm flipH="1">
            <a:off x="5908701" y="1183037"/>
            <a:ext cx="900333" cy="2573036"/>
          </a:xfrm>
          <a:custGeom>
            <a:avLst/>
            <a:gdLst>
              <a:gd name="connsiteX0" fmla="*/ 0 w 900333"/>
              <a:gd name="connsiteY0" fmla="*/ 0 h 2573036"/>
              <a:gd name="connsiteX1" fmla="*/ 45719 w 900333"/>
              <a:gd name="connsiteY1" fmla="*/ 0 h 2573036"/>
              <a:gd name="connsiteX2" fmla="*/ 900333 w 900333"/>
              <a:gd name="connsiteY2" fmla="*/ 0 h 2573036"/>
              <a:gd name="connsiteX3" fmla="*/ 900333 w 900333"/>
              <a:gd name="connsiteY3" fmla="*/ 45719 h 2573036"/>
              <a:gd name="connsiteX4" fmla="*/ 45719 w 900333"/>
              <a:gd name="connsiteY4" fmla="*/ 45719 h 2573036"/>
              <a:gd name="connsiteX5" fmla="*/ 45719 w 900333"/>
              <a:gd name="connsiteY5" fmla="*/ 124918 h 2573036"/>
              <a:gd name="connsiteX6" fmla="*/ 168806 w 900333"/>
              <a:gd name="connsiteY6" fmla="*/ 124918 h 2573036"/>
              <a:gd name="connsiteX7" fmla="*/ 168806 w 900333"/>
              <a:gd name="connsiteY7" fmla="*/ 170638 h 2573036"/>
              <a:gd name="connsiteX8" fmla="*/ 167760 w 900333"/>
              <a:gd name="connsiteY8" fmla="*/ 170638 h 2573036"/>
              <a:gd name="connsiteX9" fmla="*/ 167760 w 900333"/>
              <a:gd name="connsiteY9" fmla="*/ 1047827 h 2573036"/>
              <a:gd name="connsiteX10" fmla="*/ 167760 w 900333"/>
              <a:gd name="connsiteY10" fmla="*/ 1047828 h 2573036"/>
              <a:gd name="connsiteX11" fmla="*/ 681155 w 900333"/>
              <a:gd name="connsiteY11" fmla="*/ 1344236 h 2573036"/>
              <a:gd name="connsiteX12" fmla="*/ 658295 w 900333"/>
              <a:gd name="connsiteY12" fmla="*/ 1383830 h 2573036"/>
              <a:gd name="connsiteX13" fmla="*/ 656888 w 900333"/>
              <a:gd name="connsiteY13" fmla="*/ 1383018 h 2573036"/>
              <a:gd name="connsiteX14" fmla="*/ 658875 w 900333"/>
              <a:gd name="connsiteY14" fmla="*/ 1386460 h 2573036"/>
              <a:gd name="connsiteX15" fmla="*/ 167761 w 900333"/>
              <a:gd name="connsiteY15" fmla="*/ 1670005 h 2573036"/>
              <a:gd name="connsiteX16" fmla="*/ 167761 w 900333"/>
              <a:gd name="connsiteY16" fmla="*/ 2573036 h 2573036"/>
              <a:gd name="connsiteX17" fmla="*/ 122042 w 900333"/>
              <a:gd name="connsiteY17" fmla="*/ 2573036 h 2573036"/>
              <a:gd name="connsiteX18" fmla="*/ 122042 w 900333"/>
              <a:gd name="connsiteY18" fmla="*/ 1846565 h 2573036"/>
              <a:gd name="connsiteX19" fmla="*/ 122041 w 900333"/>
              <a:gd name="connsiteY19" fmla="*/ 1846565 h 2573036"/>
              <a:gd name="connsiteX20" fmla="*/ 122041 w 900333"/>
              <a:gd name="connsiteY20" fmla="*/ 1696401 h 2573036"/>
              <a:gd name="connsiteX21" fmla="*/ 122041 w 900333"/>
              <a:gd name="connsiteY21" fmla="*/ 1643609 h 2573036"/>
              <a:gd name="connsiteX22" fmla="*/ 167760 w 900333"/>
              <a:gd name="connsiteY22" fmla="*/ 1617213 h 2573036"/>
              <a:gd name="connsiteX23" fmla="*/ 615144 w 900333"/>
              <a:gd name="connsiteY23" fmla="*/ 1358916 h 2573036"/>
              <a:gd name="connsiteX24" fmla="*/ 636014 w 900333"/>
              <a:gd name="connsiteY24" fmla="*/ 1346867 h 2573036"/>
              <a:gd name="connsiteX25" fmla="*/ 636014 w 900333"/>
              <a:gd name="connsiteY25" fmla="*/ 1346866 h 2573036"/>
              <a:gd name="connsiteX26" fmla="*/ 615143 w 900333"/>
              <a:gd name="connsiteY26" fmla="*/ 1358916 h 2573036"/>
              <a:gd name="connsiteX27" fmla="*/ 167759 w 900333"/>
              <a:gd name="connsiteY27" fmla="*/ 1100618 h 2573036"/>
              <a:gd name="connsiteX28" fmla="*/ 167759 w 900333"/>
              <a:gd name="connsiteY28" fmla="*/ 1100618 h 2573036"/>
              <a:gd name="connsiteX29" fmla="*/ 122041 w 900333"/>
              <a:gd name="connsiteY29" fmla="*/ 1074222 h 2573036"/>
              <a:gd name="connsiteX30" fmla="*/ 122041 w 900333"/>
              <a:gd name="connsiteY30" fmla="*/ 1021431 h 2573036"/>
              <a:gd name="connsiteX31" fmla="*/ 122041 w 900333"/>
              <a:gd name="connsiteY31" fmla="*/ 170638 h 2573036"/>
              <a:gd name="connsiteX32" fmla="*/ 0 w 900333"/>
              <a:gd name="connsiteY32" fmla="*/ 170638 h 2573036"/>
              <a:gd name="connsiteX33" fmla="*/ 0 w 900333"/>
              <a:gd name="connsiteY33" fmla="*/ 124918 h 2573036"/>
              <a:gd name="connsiteX34" fmla="*/ 0 w 900333"/>
              <a:gd name="connsiteY34" fmla="*/ 45719 h 257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0333" h="2573036">
                <a:moveTo>
                  <a:pt x="0" y="0"/>
                </a:moveTo>
                <a:lnTo>
                  <a:pt x="45719" y="0"/>
                </a:lnTo>
                <a:lnTo>
                  <a:pt x="900333" y="0"/>
                </a:lnTo>
                <a:lnTo>
                  <a:pt x="900333" y="45719"/>
                </a:lnTo>
                <a:lnTo>
                  <a:pt x="45719" y="45719"/>
                </a:lnTo>
                <a:lnTo>
                  <a:pt x="45719" y="124918"/>
                </a:lnTo>
                <a:lnTo>
                  <a:pt x="168806" y="124918"/>
                </a:lnTo>
                <a:lnTo>
                  <a:pt x="168806" y="170638"/>
                </a:lnTo>
                <a:lnTo>
                  <a:pt x="167760" y="170638"/>
                </a:lnTo>
                <a:lnTo>
                  <a:pt x="167760" y="1047827"/>
                </a:lnTo>
                <a:lnTo>
                  <a:pt x="167760" y="1047828"/>
                </a:lnTo>
                <a:lnTo>
                  <a:pt x="681155" y="1344236"/>
                </a:lnTo>
                <a:lnTo>
                  <a:pt x="658295" y="1383830"/>
                </a:lnTo>
                <a:lnTo>
                  <a:pt x="656888" y="1383018"/>
                </a:lnTo>
                <a:lnTo>
                  <a:pt x="658875" y="1386460"/>
                </a:lnTo>
                <a:lnTo>
                  <a:pt x="167761" y="1670005"/>
                </a:lnTo>
                <a:lnTo>
                  <a:pt x="167761" y="2573036"/>
                </a:lnTo>
                <a:lnTo>
                  <a:pt x="122042" y="2573036"/>
                </a:lnTo>
                <a:lnTo>
                  <a:pt x="122042" y="1846565"/>
                </a:lnTo>
                <a:lnTo>
                  <a:pt x="122041" y="1846565"/>
                </a:lnTo>
                <a:lnTo>
                  <a:pt x="122041" y="1696401"/>
                </a:lnTo>
                <a:lnTo>
                  <a:pt x="122041" y="1643609"/>
                </a:lnTo>
                <a:lnTo>
                  <a:pt x="167760" y="1617213"/>
                </a:lnTo>
                <a:lnTo>
                  <a:pt x="615144" y="1358916"/>
                </a:lnTo>
                <a:lnTo>
                  <a:pt x="636014" y="1346867"/>
                </a:lnTo>
                <a:lnTo>
                  <a:pt x="636014" y="1346866"/>
                </a:lnTo>
                <a:lnTo>
                  <a:pt x="615143" y="1358916"/>
                </a:lnTo>
                <a:lnTo>
                  <a:pt x="167759" y="1100618"/>
                </a:lnTo>
                <a:lnTo>
                  <a:pt x="167759" y="1100618"/>
                </a:lnTo>
                <a:lnTo>
                  <a:pt x="122041" y="1074222"/>
                </a:lnTo>
                <a:lnTo>
                  <a:pt x="122041" y="1021431"/>
                </a:lnTo>
                <a:lnTo>
                  <a:pt x="122041" y="170638"/>
                </a:lnTo>
                <a:lnTo>
                  <a:pt x="0" y="170638"/>
                </a:lnTo>
                <a:lnTo>
                  <a:pt x="0" y="124918"/>
                </a:lnTo>
                <a:lnTo>
                  <a:pt x="0" y="457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任意多边形 61"/>
          <p:cNvSpPr/>
          <p:nvPr/>
        </p:nvSpPr>
        <p:spPr>
          <a:xfrm>
            <a:off x="5409163" y="1183037"/>
            <a:ext cx="900333" cy="2573036"/>
          </a:xfrm>
          <a:custGeom>
            <a:avLst/>
            <a:gdLst>
              <a:gd name="connsiteX0" fmla="*/ 0 w 900333"/>
              <a:gd name="connsiteY0" fmla="*/ 0 h 2573036"/>
              <a:gd name="connsiteX1" fmla="*/ 45719 w 900333"/>
              <a:gd name="connsiteY1" fmla="*/ 0 h 2573036"/>
              <a:gd name="connsiteX2" fmla="*/ 900333 w 900333"/>
              <a:gd name="connsiteY2" fmla="*/ 0 h 2573036"/>
              <a:gd name="connsiteX3" fmla="*/ 900333 w 900333"/>
              <a:gd name="connsiteY3" fmla="*/ 45719 h 2573036"/>
              <a:gd name="connsiteX4" fmla="*/ 45719 w 900333"/>
              <a:gd name="connsiteY4" fmla="*/ 45719 h 2573036"/>
              <a:gd name="connsiteX5" fmla="*/ 45719 w 900333"/>
              <a:gd name="connsiteY5" fmla="*/ 124918 h 2573036"/>
              <a:gd name="connsiteX6" fmla="*/ 168806 w 900333"/>
              <a:gd name="connsiteY6" fmla="*/ 124918 h 2573036"/>
              <a:gd name="connsiteX7" fmla="*/ 168806 w 900333"/>
              <a:gd name="connsiteY7" fmla="*/ 170638 h 2573036"/>
              <a:gd name="connsiteX8" fmla="*/ 167760 w 900333"/>
              <a:gd name="connsiteY8" fmla="*/ 170638 h 2573036"/>
              <a:gd name="connsiteX9" fmla="*/ 167760 w 900333"/>
              <a:gd name="connsiteY9" fmla="*/ 1047827 h 2573036"/>
              <a:gd name="connsiteX10" fmla="*/ 167760 w 900333"/>
              <a:gd name="connsiteY10" fmla="*/ 1047828 h 2573036"/>
              <a:gd name="connsiteX11" fmla="*/ 681155 w 900333"/>
              <a:gd name="connsiteY11" fmla="*/ 1344236 h 2573036"/>
              <a:gd name="connsiteX12" fmla="*/ 658295 w 900333"/>
              <a:gd name="connsiteY12" fmla="*/ 1383830 h 2573036"/>
              <a:gd name="connsiteX13" fmla="*/ 656888 w 900333"/>
              <a:gd name="connsiteY13" fmla="*/ 1383018 h 2573036"/>
              <a:gd name="connsiteX14" fmla="*/ 658875 w 900333"/>
              <a:gd name="connsiteY14" fmla="*/ 1386460 h 2573036"/>
              <a:gd name="connsiteX15" fmla="*/ 167761 w 900333"/>
              <a:gd name="connsiteY15" fmla="*/ 1670005 h 2573036"/>
              <a:gd name="connsiteX16" fmla="*/ 167761 w 900333"/>
              <a:gd name="connsiteY16" fmla="*/ 2573036 h 2573036"/>
              <a:gd name="connsiteX17" fmla="*/ 122042 w 900333"/>
              <a:gd name="connsiteY17" fmla="*/ 2573036 h 2573036"/>
              <a:gd name="connsiteX18" fmla="*/ 122042 w 900333"/>
              <a:gd name="connsiteY18" fmla="*/ 1846565 h 2573036"/>
              <a:gd name="connsiteX19" fmla="*/ 122041 w 900333"/>
              <a:gd name="connsiteY19" fmla="*/ 1846565 h 2573036"/>
              <a:gd name="connsiteX20" fmla="*/ 122041 w 900333"/>
              <a:gd name="connsiteY20" fmla="*/ 1696401 h 2573036"/>
              <a:gd name="connsiteX21" fmla="*/ 122041 w 900333"/>
              <a:gd name="connsiteY21" fmla="*/ 1643609 h 2573036"/>
              <a:gd name="connsiteX22" fmla="*/ 167760 w 900333"/>
              <a:gd name="connsiteY22" fmla="*/ 1617213 h 2573036"/>
              <a:gd name="connsiteX23" fmla="*/ 615144 w 900333"/>
              <a:gd name="connsiteY23" fmla="*/ 1358916 h 2573036"/>
              <a:gd name="connsiteX24" fmla="*/ 636014 w 900333"/>
              <a:gd name="connsiteY24" fmla="*/ 1346867 h 2573036"/>
              <a:gd name="connsiteX25" fmla="*/ 636014 w 900333"/>
              <a:gd name="connsiteY25" fmla="*/ 1346866 h 2573036"/>
              <a:gd name="connsiteX26" fmla="*/ 615143 w 900333"/>
              <a:gd name="connsiteY26" fmla="*/ 1358916 h 2573036"/>
              <a:gd name="connsiteX27" fmla="*/ 167759 w 900333"/>
              <a:gd name="connsiteY27" fmla="*/ 1100618 h 2573036"/>
              <a:gd name="connsiteX28" fmla="*/ 167759 w 900333"/>
              <a:gd name="connsiteY28" fmla="*/ 1100618 h 2573036"/>
              <a:gd name="connsiteX29" fmla="*/ 122041 w 900333"/>
              <a:gd name="connsiteY29" fmla="*/ 1074222 h 2573036"/>
              <a:gd name="connsiteX30" fmla="*/ 122041 w 900333"/>
              <a:gd name="connsiteY30" fmla="*/ 1021431 h 2573036"/>
              <a:gd name="connsiteX31" fmla="*/ 122041 w 900333"/>
              <a:gd name="connsiteY31" fmla="*/ 170638 h 2573036"/>
              <a:gd name="connsiteX32" fmla="*/ 0 w 900333"/>
              <a:gd name="connsiteY32" fmla="*/ 170638 h 2573036"/>
              <a:gd name="connsiteX33" fmla="*/ 0 w 900333"/>
              <a:gd name="connsiteY33" fmla="*/ 124918 h 2573036"/>
              <a:gd name="connsiteX34" fmla="*/ 0 w 900333"/>
              <a:gd name="connsiteY34" fmla="*/ 45719 h 257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0333" h="2573036">
                <a:moveTo>
                  <a:pt x="0" y="0"/>
                </a:moveTo>
                <a:lnTo>
                  <a:pt x="45719" y="0"/>
                </a:lnTo>
                <a:lnTo>
                  <a:pt x="900333" y="0"/>
                </a:lnTo>
                <a:lnTo>
                  <a:pt x="900333" y="45719"/>
                </a:lnTo>
                <a:lnTo>
                  <a:pt x="45719" y="45719"/>
                </a:lnTo>
                <a:lnTo>
                  <a:pt x="45719" y="124918"/>
                </a:lnTo>
                <a:lnTo>
                  <a:pt x="168806" y="124918"/>
                </a:lnTo>
                <a:lnTo>
                  <a:pt x="168806" y="170638"/>
                </a:lnTo>
                <a:lnTo>
                  <a:pt x="167760" y="170638"/>
                </a:lnTo>
                <a:lnTo>
                  <a:pt x="167760" y="1047827"/>
                </a:lnTo>
                <a:lnTo>
                  <a:pt x="167760" y="1047828"/>
                </a:lnTo>
                <a:lnTo>
                  <a:pt x="681155" y="1344236"/>
                </a:lnTo>
                <a:lnTo>
                  <a:pt x="658295" y="1383830"/>
                </a:lnTo>
                <a:lnTo>
                  <a:pt x="656888" y="1383018"/>
                </a:lnTo>
                <a:lnTo>
                  <a:pt x="658875" y="1386460"/>
                </a:lnTo>
                <a:lnTo>
                  <a:pt x="167761" y="1670005"/>
                </a:lnTo>
                <a:lnTo>
                  <a:pt x="167761" y="2573036"/>
                </a:lnTo>
                <a:lnTo>
                  <a:pt x="122042" y="2573036"/>
                </a:lnTo>
                <a:lnTo>
                  <a:pt x="122042" y="1846565"/>
                </a:lnTo>
                <a:lnTo>
                  <a:pt x="122041" y="1846565"/>
                </a:lnTo>
                <a:lnTo>
                  <a:pt x="122041" y="1696401"/>
                </a:lnTo>
                <a:lnTo>
                  <a:pt x="122041" y="1643609"/>
                </a:lnTo>
                <a:lnTo>
                  <a:pt x="167760" y="1617213"/>
                </a:lnTo>
                <a:lnTo>
                  <a:pt x="615144" y="1358916"/>
                </a:lnTo>
                <a:lnTo>
                  <a:pt x="636014" y="1346867"/>
                </a:lnTo>
                <a:lnTo>
                  <a:pt x="636014" y="1346866"/>
                </a:lnTo>
                <a:lnTo>
                  <a:pt x="615143" y="1358916"/>
                </a:lnTo>
                <a:lnTo>
                  <a:pt x="167759" y="1100618"/>
                </a:lnTo>
                <a:lnTo>
                  <a:pt x="167759" y="1100618"/>
                </a:lnTo>
                <a:lnTo>
                  <a:pt x="122041" y="1074222"/>
                </a:lnTo>
                <a:lnTo>
                  <a:pt x="122041" y="1021431"/>
                </a:lnTo>
                <a:lnTo>
                  <a:pt x="122041" y="170638"/>
                </a:lnTo>
                <a:lnTo>
                  <a:pt x="0" y="170638"/>
                </a:lnTo>
                <a:lnTo>
                  <a:pt x="0" y="124918"/>
                </a:lnTo>
                <a:lnTo>
                  <a:pt x="0" y="457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任意多边形 65"/>
          <p:cNvSpPr/>
          <p:nvPr/>
        </p:nvSpPr>
        <p:spPr>
          <a:xfrm>
            <a:off x="5658930" y="1725992"/>
            <a:ext cx="900333" cy="796554"/>
          </a:xfrm>
          <a:custGeom>
            <a:avLst/>
            <a:gdLst>
              <a:gd name="connsiteX0" fmla="*/ 0 w 900333"/>
              <a:gd name="connsiteY0" fmla="*/ 470939 h 796554"/>
              <a:gd name="connsiteX1" fmla="*/ 900333 w 900333"/>
              <a:gd name="connsiteY1" fmla="*/ 470939 h 796554"/>
              <a:gd name="connsiteX2" fmla="*/ 450166 w 900333"/>
              <a:gd name="connsiteY2" fmla="*/ 796554 h 796554"/>
              <a:gd name="connsiteX3" fmla="*/ 0 w 900333"/>
              <a:gd name="connsiteY3" fmla="*/ 0 h 796554"/>
              <a:gd name="connsiteX4" fmla="*/ 900333 w 900333"/>
              <a:gd name="connsiteY4" fmla="*/ 0 h 796554"/>
              <a:gd name="connsiteX5" fmla="*/ 900333 w 900333"/>
              <a:gd name="connsiteY5" fmla="*/ 470937 h 796554"/>
              <a:gd name="connsiteX6" fmla="*/ 0 w 900333"/>
              <a:gd name="connsiteY6" fmla="*/ 470937 h 79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333" h="796554">
                <a:moveTo>
                  <a:pt x="0" y="470939"/>
                </a:moveTo>
                <a:lnTo>
                  <a:pt x="900333" y="470939"/>
                </a:lnTo>
                <a:lnTo>
                  <a:pt x="450166" y="796554"/>
                </a:lnTo>
                <a:close/>
                <a:moveTo>
                  <a:pt x="0" y="0"/>
                </a:moveTo>
                <a:lnTo>
                  <a:pt x="900333" y="0"/>
                </a:lnTo>
                <a:lnTo>
                  <a:pt x="900333" y="470937"/>
                </a:lnTo>
                <a:lnTo>
                  <a:pt x="0" y="470937"/>
                </a:lnTo>
                <a:close/>
              </a:path>
            </a:pathLst>
          </a:custGeom>
          <a:solidFill>
            <a:srgbClr val="FE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93E50"/>
              </a:solidFill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1461920" y="4193751"/>
            <a:ext cx="698924" cy="588606"/>
            <a:chOff x="5311776" y="1438275"/>
            <a:chExt cx="1558925" cy="1312863"/>
          </a:xfrm>
        </p:grpSpPr>
        <p:sp>
          <p:nvSpPr>
            <p:cNvPr id="74" name="Freeform 25"/>
            <p:cNvSpPr/>
            <p:nvPr/>
          </p:nvSpPr>
          <p:spPr bwMode="auto">
            <a:xfrm>
              <a:off x="5989638" y="1438275"/>
              <a:ext cx="482600" cy="773113"/>
            </a:xfrm>
            <a:custGeom>
              <a:avLst/>
              <a:gdLst>
                <a:gd name="T0" fmla="*/ 62 w 304"/>
                <a:gd name="T1" fmla="*/ 406 h 487"/>
                <a:gd name="T2" fmla="*/ 99 w 304"/>
                <a:gd name="T3" fmla="*/ 445 h 487"/>
                <a:gd name="T4" fmla="*/ 143 w 304"/>
                <a:gd name="T5" fmla="*/ 483 h 487"/>
                <a:gd name="T6" fmla="*/ 151 w 304"/>
                <a:gd name="T7" fmla="*/ 487 h 487"/>
                <a:gd name="T8" fmla="*/ 155 w 304"/>
                <a:gd name="T9" fmla="*/ 487 h 487"/>
                <a:gd name="T10" fmla="*/ 174 w 304"/>
                <a:gd name="T11" fmla="*/ 474 h 487"/>
                <a:gd name="T12" fmla="*/ 231 w 304"/>
                <a:gd name="T13" fmla="*/ 419 h 487"/>
                <a:gd name="T14" fmla="*/ 242 w 304"/>
                <a:gd name="T15" fmla="*/ 344 h 487"/>
                <a:gd name="T16" fmla="*/ 254 w 304"/>
                <a:gd name="T17" fmla="*/ 326 h 487"/>
                <a:gd name="T18" fmla="*/ 277 w 304"/>
                <a:gd name="T19" fmla="*/ 284 h 487"/>
                <a:gd name="T20" fmla="*/ 293 w 304"/>
                <a:gd name="T21" fmla="*/ 241 h 487"/>
                <a:gd name="T22" fmla="*/ 302 w 304"/>
                <a:gd name="T23" fmla="*/ 196 h 487"/>
                <a:gd name="T24" fmla="*/ 304 w 304"/>
                <a:gd name="T25" fmla="*/ 173 h 487"/>
                <a:gd name="T26" fmla="*/ 300 w 304"/>
                <a:gd name="T27" fmla="*/ 138 h 487"/>
                <a:gd name="T28" fmla="*/ 291 w 304"/>
                <a:gd name="T29" fmla="*/ 105 h 487"/>
                <a:gd name="T30" fmla="*/ 277 w 304"/>
                <a:gd name="T31" fmla="*/ 76 h 487"/>
                <a:gd name="T32" fmla="*/ 258 w 304"/>
                <a:gd name="T33" fmla="*/ 51 h 487"/>
                <a:gd name="T34" fmla="*/ 236 w 304"/>
                <a:gd name="T35" fmla="*/ 29 h 487"/>
                <a:gd name="T36" fmla="*/ 211 w 304"/>
                <a:gd name="T37" fmla="*/ 14 h 487"/>
                <a:gd name="T38" fmla="*/ 182 w 304"/>
                <a:gd name="T39" fmla="*/ 4 h 487"/>
                <a:gd name="T40" fmla="*/ 151 w 304"/>
                <a:gd name="T41" fmla="*/ 0 h 487"/>
                <a:gd name="T42" fmla="*/ 137 w 304"/>
                <a:gd name="T43" fmla="*/ 2 h 487"/>
                <a:gd name="T44" fmla="*/ 108 w 304"/>
                <a:gd name="T45" fmla="*/ 8 h 487"/>
                <a:gd name="T46" fmla="*/ 81 w 304"/>
                <a:gd name="T47" fmla="*/ 20 h 487"/>
                <a:gd name="T48" fmla="*/ 56 w 304"/>
                <a:gd name="T49" fmla="*/ 39 h 487"/>
                <a:gd name="T50" fmla="*/ 35 w 304"/>
                <a:gd name="T51" fmla="*/ 64 h 487"/>
                <a:gd name="T52" fmla="*/ 19 w 304"/>
                <a:gd name="T53" fmla="*/ 90 h 487"/>
                <a:gd name="T54" fmla="*/ 9 w 304"/>
                <a:gd name="T55" fmla="*/ 121 h 487"/>
                <a:gd name="T56" fmla="*/ 2 w 304"/>
                <a:gd name="T57" fmla="*/ 154 h 487"/>
                <a:gd name="T58" fmla="*/ 0 w 304"/>
                <a:gd name="T59" fmla="*/ 173 h 487"/>
                <a:gd name="T60" fmla="*/ 5 w 304"/>
                <a:gd name="T61" fmla="*/ 218 h 487"/>
                <a:gd name="T62" fmla="*/ 17 w 304"/>
                <a:gd name="T63" fmla="*/ 264 h 487"/>
                <a:gd name="T64" fmla="*/ 38 w 304"/>
                <a:gd name="T65" fmla="*/ 307 h 487"/>
                <a:gd name="T66" fmla="*/ 62 w 304"/>
                <a:gd name="T67" fmla="*/ 34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4" h="487">
                  <a:moveTo>
                    <a:pt x="62" y="406"/>
                  </a:moveTo>
                  <a:lnTo>
                    <a:pt x="62" y="406"/>
                  </a:lnTo>
                  <a:lnTo>
                    <a:pt x="73" y="419"/>
                  </a:lnTo>
                  <a:lnTo>
                    <a:pt x="99" y="445"/>
                  </a:lnTo>
                  <a:lnTo>
                    <a:pt x="130" y="474"/>
                  </a:lnTo>
                  <a:lnTo>
                    <a:pt x="143" y="483"/>
                  </a:lnTo>
                  <a:lnTo>
                    <a:pt x="147" y="487"/>
                  </a:lnTo>
                  <a:lnTo>
                    <a:pt x="151" y="487"/>
                  </a:lnTo>
                  <a:lnTo>
                    <a:pt x="151" y="487"/>
                  </a:lnTo>
                  <a:lnTo>
                    <a:pt x="155" y="487"/>
                  </a:lnTo>
                  <a:lnTo>
                    <a:pt x="161" y="483"/>
                  </a:lnTo>
                  <a:lnTo>
                    <a:pt x="174" y="474"/>
                  </a:lnTo>
                  <a:lnTo>
                    <a:pt x="205" y="445"/>
                  </a:lnTo>
                  <a:lnTo>
                    <a:pt x="231" y="419"/>
                  </a:lnTo>
                  <a:lnTo>
                    <a:pt x="242" y="406"/>
                  </a:lnTo>
                  <a:lnTo>
                    <a:pt x="242" y="344"/>
                  </a:lnTo>
                  <a:lnTo>
                    <a:pt x="242" y="344"/>
                  </a:lnTo>
                  <a:lnTo>
                    <a:pt x="254" y="326"/>
                  </a:lnTo>
                  <a:lnTo>
                    <a:pt x="267" y="307"/>
                  </a:lnTo>
                  <a:lnTo>
                    <a:pt x="277" y="284"/>
                  </a:lnTo>
                  <a:lnTo>
                    <a:pt x="285" y="264"/>
                  </a:lnTo>
                  <a:lnTo>
                    <a:pt x="293" y="241"/>
                  </a:lnTo>
                  <a:lnTo>
                    <a:pt x="297" y="218"/>
                  </a:lnTo>
                  <a:lnTo>
                    <a:pt x="302" y="196"/>
                  </a:lnTo>
                  <a:lnTo>
                    <a:pt x="304" y="173"/>
                  </a:lnTo>
                  <a:lnTo>
                    <a:pt x="304" y="173"/>
                  </a:lnTo>
                  <a:lnTo>
                    <a:pt x="302" y="154"/>
                  </a:lnTo>
                  <a:lnTo>
                    <a:pt x="300" y="138"/>
                  </a:lnTo>
                  <a:lnTo>
                    <a:pt x="295" y="121"/>
                  </a:lnTo>
                  <a:lnTo>
                    <a:pt x="291" y="105"/>
                  </a:lnTo>
                  <a:lnTo>
                    <a:pt x="285" y="90"/>
                  </a:lnTo>
                  <a:lnTo>
                    <a:pt x="277" y="76"/>
                  </a:lnTo>
                  <a:lnTo>
                    <a:pt x="269" y="64"/>
                  </a:lnTo>
                  <a:lnTo>
                    <a:pt x="258" y="51"/>
                  </a:lnTo>
                  <a:lnTo>
                    <a:pt x="248" y="39"/>
                  </a:lnTo>
                  <a:lnTo>
                    <a:pt x="236" y="29"/>
                  </a:lnTo>
                  <a:lnTo>
                    <a:pt x="223" y="20"/>
                  </a:lnTo>
                  <a:lnTo>
                    <a:pt x="211" y="14"/>
                  </a:lnTo>
                  <a:lnTo>
                    <a:pt x="196" y="8"/>
                  </a:lnTo>
                  <a:lnTo>
                    <a:pt x="182" y="4"/>
                  </a:lnTo>
                  <a:lnTo>
                    <a:pt x="168" y="2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37" y="2"/>
                  </a:lnTo>
                  <a:lnTo>
                    <a:pt x="122" y="4"/>
                  </a:lnTo>
                  <a:lnTo>
                    <a:pt x="108" y="8"/>
                  </a:lnTo>
                  <a:lnTo>
                    <a:pt x="93" y="14"/>
                  </a:lnTo>
                  <a:lnTo>
                    <a:pt x="81" y="20"/>
                  </a:lnTo>
                  <a:lnTo>
                    <a:pt x="68" y="29"/>
                  </a:lnTo>
                  <a:lnTo>
                    <a:pt x="56" y="39"/>
                  </a:lnTo>
                  <a:lnTo>
                    <a:pt x="46" y="51"/>
                  </a:lnTo>
                  <a:lnTo>
                    <a:pt x="35" y="64"/>
                  </a:lnTo>
                  <a:lnTo>
                    <a:pt x="27" y="76"/>
                  </a:lnTo>
                  <a:lnTo>
                    <a:pt x="19" y="90"/>
                  </a:lnTo>
                  <a:lnTo>
                    <a:pt x="13" y="105"/>
                  </a:lnTo>
                  <a:lnTo>
                    <a:pt x="9" y="121"/>
                  </a:lnTo>
                  <a:lnTo>
                    <a:pt x="5" y="138"/>
                  </a:lnTo>
                  <a:lnTo>
                    <a:pt x="2" y="154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2" y="196"/>
                  </a:lnTo>
                  <a:lnTo>
                    <a:pt x="5" y="218"/>
                  </a:lnTo>
                  <a:lnTo>
                    <a:pt x="11" y="241"/>
                  </a:lnTo>
                  <a:lnTo>
                    <a:pt x="17" y="264"/>
                  </a:lnTo>
                  <a:lnTo>
                    <a:pt x="27" y="284"/>
                  </a:lnTo>
                  <a:lnTo>
                    <a:pt x="38" y="307"/>
                  </a:lnTo>
                  <a:lnTo>
                    <a:pt x="48" y="326"/>
                  </a:lnTo>
                  <a:lnTo>
                    <a:pt x="62" y="344"/>
                  </a:lnTo>
                  <a:lnTo>
                    <a:pt x="62" y="4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"/>
            <p:cNvSpPr/>
            <p:nvPr/>
          </p:nvSpPr>
          <p:spPr bwMode="auto">
            <a:xfrm>
              <a:off x="6154738" y="2230438"/>
              <a:ext cx="153988" cy="409575"/>
            </a:xfrm>
            <a:custGeom>
              <a:avLst/>
              <a:gdLst>
                <a:gd name="T0" fmla="*/ 92 w 97"/>
                <a:gd name="T1" fmla="*/ 39 h 258"/>
                <a:gd name="T2" fmla="*/ 57 w 97"/>
                <a:gd name="T3" fmla="*/ 2 h 258"/>
                <a:gd name="T4" fmla="*/ 57 w 97"/>
                <a:gd name="T5" fmla="*/ 2 h 258"/>
                <a:gd name="T6" fmla="*/ 53 w 97"/>
                <a:gd name="T7" fmla="*/ 0 h 258"/>
                <a:gd name="T8" fmla="*/ 47 w 97"/>
                <a:gd name="T9" fmla="*/ 0 h 258"/>
                <a:gd name="T10" fmla="*/ 43 w 97"/>
                <a:gd name="T11" fmla="*/ 0 h 258"/>
                <a:gd name="T12" fmla="*/ 39 w 97"/>
                <a:gd name="T13" fmla="*/ 2 h 258"/>
                <a:gd name="T14" fmla="*/ 4 w 97"/>
                <a:gd name="T15" fmla="*/ 39 h 258"/>
                <a:gd name="T16" fmla="*/ 4 w 97"/>
                <a:gd name="T17" fmla="*/ 39 h 258"/>
                <a:gd name="T18" fmla="*/ 0 w 97"/>
                <a:gd name="T19" fmla="*/ 43 h 258"/>
                <a:gd name="T20" fmla="*/ 0 w 97"/>
                <a:gd name="T21" fmla="*/ 47 h 258"/>
                <a:gd name="T22" fmla="*/ 0 w 97"/>
                <a:gd name="T23" fmla="*/ 52 h 258"/>
                <a:gd name="T24" fmla="*/ 4 w 97"/>
                <a:gd name="T25" fmla="*/ 56 h 258"/>
                <a:gd name="T26" fmla="*/ 33 w 97"/>
                <a:gd name="T27" fmla="*/ 87 h 258"/>
                <a:gd name="T28" fmla="*/ 33 w 97"/>
                <a:gd name="T29" fmla="*/ 87 h 258"/>
                <a:gd name="T30" fmla="*/ 24 w 97"/>
                <a:gd name="T31" fmla="*/ 116 h 258"/>
                <a:gd name="T32" fmla="*/ 14 w 97"/>
                <a:gd name="T33" fmla="*/ 155 h 258"/>
                <a:gd name="T34" fmla="*/ 8 w 97"/>
                <a:gd name="T35" fmla="*/ 202 h 258"/>
                <a:gd name="T36" fmla="*/ 6 w 97"/>
                <a:gd name="T37" fmla="*/ 258 h 258"/>
                <a:gd name="T38" fmla="*/ 90 w 97"/>
                <a:gd name="T39" fmla="*/ 258 h 258"/>
                <a:gd name="T40" fmla="*/ 90 w 97"/>
                <a:gd name="T41" fmla="*/ 258 h 258"/>
                <a:gd name="T42" fmla="*/ 88 w 97"/>
                <a:gd name="T43" fmla="*/ 202 h 258"/>
                <a:gd name="T44" fmla="*/ 80 w 97"/>
                <a:gd name="T45" fmla="*/ 155 h 258"/>
                <a:gd name="T46" fmla="*/ 72 w 97"/>
                <a:gd name="T47" fmla="*/ 116 h 258"/>
                <a:gd name="T48" fmla="*/ 64 w 97"/>
                <a:gd name="T49" fmla="*/ 87 h 258"/>
                <a:gd name="T50" fmla="*/ 92 w 97"/>
                <a:gd name="T51" fmla="*/ 56 h 258"/>
                <a:gd name="T52" fmla="*/ 92 w 97"/>
                <a:gd name="T53" fmla="*/ 56 h 258"/>
                <a:gd name="T54" fmla="*/ 97 w 97"/>
                <a:gd name="T55" fmla="*/ 52 h 258"/>
                <a:gd name="T56" fmla="*/ 97 w 97"/>
                <a:gd name="T57" fmla="*/ 47 h 258"/>
                <a:gd name="T58" fmla="*/ 97 w 97"/>
                <a:gd name="T59" fmla="*/ 43 h 258"/>
                <a:gd name="T60" fmla="*/ 92 w 97"/>
                <a:gd name="T61" fmla="*/ 39 h 258"/>
                <a:gd name="T62" fmla="*/ 92 w 97"/>
                <a:gd name="T63" fmla="*/ 3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258">
                  <a:moveTo>
                    <a:pt x="92" y="39"/>
                  </a:moveTo>
                  <a:lnTo>
                    <a:pt x="57" y="2"/>
                  </a:lnTo>
                  <a:lnTo>
                    <a:pt x="57" y="2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2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0" y="43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4" y="56"/>
                  </a:lnTo>
                  <a:lnTo>
                    <a:pt x="33" y="87"/>
                  </a:lnTo>
                  <a:lnTo>
                    <a:pt x="33" y="87"/>
                  </a:lnTo>
                  <a:lnTo>
                    <a:pt x="24" y="116"/>
                  </a:lnTo>
                  <a:lnTo>
                    <a:pt x="14" y="155"/>
                  </a:lnTo>
                  <a:lnTo>
                    <a:pt x="8" y="202"/>
                  </a:lnTo>
                  <a:lnTo>
                    <a:pt x="6" y="258"/>
                  </a:lnTo>
                  <a:lnTo>
                    <a:pt x="90" y="258"/>
                  </a:lnTo>
                  <a:lnTo>
                    <a:pt x="90" y="258"/>
                  </a:lnTo>
                  <a:lnTo>
                    <a:pt x="88" y="202"/>
                  </a:lnTo>
                  <a:lnTo>
                    <a:pt x="80" y="155"/>
                  </a:lnTo>
                  <a:lnTo>
                    <a:pt x="72" y="116"/>
                  </a:lnTo>
                  <a:lnTo>
                    <a:pt x="64" y="87"/>
                  </a:lnTo>
                  <a:lnTo>
                    <a:pt x="92" y="56"/>
                  </a:lnTo>
                  <a:lnTo>
                    <a:pt x="92" y="56"/>
                  </a:lnTo>
                  <a:lnTo>
                    <a:pt x="97" y="52"/>
                  </a:lnTo>
                  <a:lnTo>
                    <a:pt x="97" y="47"/>
                  </a:lnTo>
                  <a:lnTo>
                    <a:pt x="97" y="43"/>
                  </a:lnTo>
                  <a:lnTo>
                    <a:pt x="92" y="39"/>
                  </a:lnTo>
                  <a:lnTo>
                    <a:pt x="92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7"/>
            <p:cNvSpPr/>
            <p:nvPr/>
          </p:nvSpPr>
          <p:spPr bwMode="auto">
            <a:xfrm>
              <a:off x="6334126" y="2122488"/>
              <a:ext cx="536575" cy="517525"/>
            </a:xfrm>
            <a:custGeom>
              <a:avLst/>
              <a:gdLst>
                <a:gd name="T0" fmla="*/ 277 w 338"/>
                <a:gd name="T1" fmla="*/ 80 h 326"/>
                <a:gd name="T2" fmla="*/ 277 w 338"/>
                <a:gd name="T3" fmla="*/ 80 h 326"/>
                <a:gd name="T4" fmla="*/ 254 w 338"/>
                <a:gd name="T5" fmla="*/ 72 h 326"/>
                <a:gd name="T6" fmla="*/ 229 w 338"/>
                <a:gd name="T7" fmla="*/ 62 h 326"/>
                <a:gd name="T8" fmla="*/ 177 w 338"/>
                <a:gd name="T9" fmla="*/ 45 h 326"/>
                <a:gd name="T10" fmla="*/ 118 w 338"/>
                <a:gd name="T11" fmla="*/ 27 h 326"/>
                <a:gd name="T12" fmla="*/ 87 w 338"/>
                <a:gd name="T13" fmla="*/ 14 h 326"/>
                <a:gd name="T14" fmla="*/ 54 w 338"/>
                <a:gd name="T15" fmla="*/ 0 h 326"/>
                <a:gd name="T16" fmla="*/ 0 w 338"/>
                <a:gd name="T17" fmla="*/ 326 h 326"/>
                <a:gd name="T18" fmla="*/ 0 w 338"/>
                <a:gd name="T19" fmla="*/ 326 h 326"/>
                <a:gd name="T20" fmla="*/ 80 w 338"/>
                <a:gd name="T21" fmla="*/ 324 h 326"/>
                <a:gd name="T22" fmla="*/ 149 w 338"/>
                <a:gd name="T23" fmla="*/ 320 h 326"/>
                <a:gd name="T24" fmla="*/ 208 w 338"/>
                <a:gd name="T25" fmla="*/ 314 h 326"/>
                <a:gd name="T26" fmla="*/ 256 w 338"/>
                <a:gd name="T27" fmla="*/ 305 h 326"/>
                <a:gd name="T28" fmla="*/ 291 w 338"/>
                <a:gd name="T29" fmla="*/ 295 h 326"/>
                <a:gd name="T30" fmla="*/ 318 w 338"/>
                <a:gd name="T31" fmla="*/ 285 h 326"/>
                <a:gd name="T32" fmla="*/ 326 w 338"/>
                <a:gd name="T33" fmla="*/ 281 h 326"/>
                <a:gd name="T34" fmla="*/ 332 w 338"/>
                <a:gd name="T35" fmla="*/ 274 h 326"/>
                <a:gd name="T36" fmla="*/ 336 w 338"/>
                <a:gd name="T37" fmla="*/ 268 h 326"/>
                <a:gd name="T38" fmla="*/ 338 w 338"/>
                <a:gd name="T39" fmla="*/ 264 h 326"/>
                <a:gd name="T40" fmla="*/ 338 w 338"/>
                <a:gd name="T41" fmla="*/ 264 h 326"/>
                <a:gd name="T42" fmla="*/ 336 w 338"/>
                <a:gd name="T43" fmla="*/ 227 h 326"/>
                <a:gd name="T44" fmla="*/ 332 w 338"/>
                <a:gd name="T45" fmla="*/ 200 h 326"/>
                <a:gd name="T46" fmla="*/ 328 w 338"/>
                <a:gd name="T47" fmla="*/ 173 h 326"/>
                <a:gd name="T48" fmla="*/ 320 w 338"/>
                <a:gd name="T49" fmla="*/ 144 h 326"/>
                <a:gd name="T50" fmla="*/ 310 w 338"/>
                <a:gd name="T51" fmla="*/ 118 h 326"/>
                <a:gd name="T52" fmla="*/ 303 w 338"/>
                <a:gd name="T53" fmla="*/ 105 h 326"/>
                <a:gd name="T54" fmla="*/ 295 w 338"/>
                <a:gd name="T55" fmla="*/ 95 h 326"/>
                <a:gd name="T56" fmla="*/ 285 w 338"/>
                <a:gd name="T57" fmla="*/ 87 h 326"/>
                <a:gd name="T58" fmla="*/ 277 w 338"/>
                <a:gd name="T59" fmla="*/ 80 h 326"/>
                <a:gd name="T60" fmla="*/ 277 w 338"/>
                <a:gd name="T61" fmla="*/ 8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8" h="326">
                  <a:moveTo>
                    <a:pt x="277" y="80"/>
                  </a:moveTo>
                  <a:lnTo>
                    <a:pt x="277" y="80"/>
                  </a:lnTo>
                  <a:lnTo>
                    <a:pt x="254" y="72"/>
                  </a:lnTo>
                  <a:lnTo>
                    <a:pt x="229" y="62"/>
                  </a:lnTo>
                  <a:lnTo>
                    <a:pt x="177" y="45"/>
                  </a:lnTo>
                  <a:lnTo>
                    <a:pt x="118" y="27"/>
                  </a:lnTo>
                  <a:lnTo>
                    <a:pt x="87" y="14"/>
                  </a:lnTo>
                  <a:lnTo>
                    <a:pt x="54" y="0"/>
                  </a:lnTo>
                  <a:lnTo>
                    <a:pt x="0" y="326"/>
                  </a:lnTo>
                  <a:lnTo>
                    <a:pt x="0" y="326"/>
                  </a:lnTo>
                  <a:lnTo>
                    <a:pt x="80" y="324"/>
                  </a:lnTo>
                  <a:lnTo>
                    <a:pt x="149" y="320"/>
                  </a:lnTo>
                  <a:lnTo>
                    <a:pt x="208" y="314"/>
                  </a:lnTo>
                  <a:lnTo>
                    <a:pt x="256" y="305"/>
                  </a:lnTo>
                  <a:lnTo>
                    <a:pt x="291" y="295"/>
                  </a:lnTo>
                  <a:lnTo>
                    <a:pt x="318" y="285"/>
                  </a:lnTo>
                  <a:lnTo>
                    <a:pt x="326" y="281"/>
                  </a:lnTo>
                  <a:lnTo>
                    <a:pt x="332" y="274"/>
                  </a:lnTo>
                  <a:lnTo>
                    <a:pt x="336" y="268"/>
                  </a:lnTo>
                  <a:lnTo>
                    <a:pt x="338" y="264"/>
                  </a:lnTo>
                  <a:lnTo>
                    <a:pt x="338" y="264"/>
                  </a:lnTo>
                  <a:lnTo>
                    <a:pt x="336" y="227"/>
                  </a:lnTo>
                  <a:lnTo>
                    <a:pt x="332" y="200"/>
                  </a:lnTo>
                  <a:lnTo>
                    <a:pt x="328" y="173"/>
                  </a:lnTo>
                  <a:lnTo>
                    <a:pt x="320" y="144"/>
                  </a:lnTo>
                  <a:lnTo>
                    <a:pt x="310" y="118"/>
                  </a:lnTo>
                  <a:lnTo>
                    <a:pt x="303" y="105"/>
                  </a:lnTo>
                  <a:lnTo>
                    <a:pt x="295" y="95"/>
                  </a:lnTo>
                  <a:lnTo>
                    <a:pt x="285" y="87"/>
                  </a:lnTo>
                  <a:lnTo>
                    <a:pt x="277" y="80"/>
                  </a:lnTo>
                  <a:lnTo>
                    <a:pt x="277" y="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8"/>
            <p:cNvSpPr/>
            <p:nvPr/>
          </p:nvSpPr>
          <p:spPr bwMode="auto">
            <a:xfrm>
              <a:off x="5311776" y="2076450"/>
              <a:ext cx="1370013" cy="674688"/>
            </a:xfrm>
            <a:custGeom>
              <a:avLst/>
              <a:gdLst>
                <a:gd name="T0" fmla="*/ 489 w 863"/>
                <a:gd name="T1" fmla="*/ 388 h 425"/>
                <a:gd name="T2" fmla="*/ 415 w 863"/>
                <a:gd name="T3" fmla="*/ 0 h 425"/>
                <a:gd name="T4" fmla="*/ 50 w 863"/>
                <a:gd name="T5" fmla="*/ 29 h 425"/>
                <a:gd name="T6" fmla="*/ 0 w 863"/>
                <a:gd name="T7" fmla="*/ 29 h 425"/>
                <a:gd name="T8" fmla="*/ 83 w 863"/>
                <a:gd name="T9" fmla="*/ 425 h 425"/>
                <a:gd name="T10" fmla="*/ 498 w 863"/>
                <a:gd name="T11" fmla="*/ 425 h 425"/>
                <a:gd name="T12" fmla="*/ 863 w 863"/>
                <a:gd name="T13" fmla="*/ 425 h 425"/>
                <a:gd name="T14" fmla="*/ 863 w 863"/>
                <a:gd name="T15" fmla="*/ 388 h 425"/>
                <a:gd name="T16" fmla="*/ 539 w 863"/>
                <a:gd name="T17" fmla="*/ 388 h 425"/>
                <a:gd name="T18" fmla="*/ 489 w 863"/>
                <a:gd name="T19" fmla="*/ 38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3" h="425">
                  <a:moveTo>
                    <a:pt x="489" y="388"/>
                  </a:moveTo>
                  <a:lnTo>
                    <a:pt x="415" y="0"/>
                  </a:lnTo>
                  <a:lnTo>
                    <a:pt x="50" y="29"/>
                  </a:lnTo>
                  <a:lnTo>
                    <a:pt x="0" y="29"/>
                  </a:lnTo>
                  <a:lnTo>
                    <a:pt x="83" y="425"/>
                  </a:lnTo>
                  <a:lnTo>
                    <a:pt x="498" y="425"/>
                  </a:lnTo>
                  <a:lnTo>
                    <a:pt x="863" y="425"/>
                  </a:lnTo>
                  <a:lnTo>
                    <a:pt x="863" y="388"/>
                  </a:lnTo>
                  <a:lnTo>
                    <a:pt x="539" y="388"/>
                  </a:lnTo>
                  <a:lnTo>
                    <a:pt x="489" y="3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8" name="Freeform 12"/>
          <p:cNvSpPr>
            <a:spLocks noEditPoints="1"/>
          </p:cNvSpPr>
          <p:nvPr/>
        </p:nvSpPr>
        <p:spPr bwMode="auto">
          <a:xfrm>
            <a:off x="3708405" y="4229223"/>
            <a:ext cx="576118" cy="622288"/>
          </a:xfrm>
          <a:custGeom>
            <a:avLst/>
            <a:gdLst>
              <a:gd name="T0" fmla="*/ 58 w 861"/>
              <a:gd name="T1" fmla="*/ 58 h 930"/>
              <a:gd name="T2" fmla="*/ 144 w 861"/>
              <a:gd name="T3" fmla="*/ 62 h 930"/>
              <a:gd name="T4" fmla="*/ 229 w 861"/>
              <a:gd name="T5" fmla="*/ 56 h 930"/>
              <a:gd name="T6" fmla="*/ 275 w 861"/>
              <a:gd name="T7" fmla="*/ 48 h 930"/>
              <a:gd name="T8" fmla="*/ 367 w 861"/>
              <a:gd name="T9" fmla="*/ 25 h 930"/>
              <a:gd name="T10" fmla="*/ 431 w 861"/>
              <a:gd name="T11" fmla="*/ 0 h 930"/>
              <a:gd name="T12" fmla="*/ 448 w 861"/>
              <a:gd name="T13" fmla="*/ 6 h 930"/>
              <a:gd name="T14" fmla="*/ 542 w 861"/>
              <a:gd name="T15" fmla="*/ 37 h 930"/>
              <a:gd name="T16" fmla="*/ 632 w 861"/>
              <a:gd name="T17" fmla="*/ 56 h 930"/>
              <a:gd name="T18" fmla="*/ 675 w 861"/>
              <a:gd name="T19" fmla="*/ 60 h 930"/>
              <a:gd name="T20" fmla="*/ 761 w 861"/>
              <a:gd name="T21" fmla="*/ 60 h 930"/>
              <a:gd name="T22" fmla="*/ 861 w 861"/>
              <a:gd name="T23" fmla="*/ 50 h 930"/>
              <a:gd name="T24" fmla="*/ 859 w 861"/>
              <a:gd name="T25" fmla="*/ 117 h 930"/>
              <a:gd name="T26" fmla="*/ 851 w 861"/>
              <a:gd name="T27" fmla="*/ 309 h 930"/>
              <a:gd name="T28" fmla="*/ 826 w 861"/>
              <a:gd name="T29" fmla="*/ 469 h 930"/>
              <a:gd name="T30" fmla="*/ 788 w 861"/>
              <a:gd name="T31" fmla="*/ 601 h 930"/>
              <a:gd name="T32" fmla="*/ 765 w 861"/>
              <a:gd name="T33" fmla="*/ 655 h 930"/>
              <a:gd name="T34" fmla="*/ 740 w 861"/>
              <a:gd name="T35" fmla="*/ 705 h 930"/>
              <a:gd name="T36" fmla="*/ 725 w 861"/>
              <a:gd name="T37" fmla="*/ 728 h 930"/>
              <a:gd name="T38" fmla="*/ 694 w 861"/>
              <a:gd name="T39" fmla="*/ 772 h 930"/>
              <a:gd name="T40" fmla="*/ 661 w 861"/>
              <a:gd name="T41" fmla="*/ 809 h 930"/>
              <a:gd name="T42" fmla="*/ 625 w 861"/>
              <a:gd name="T43" fmla="*/ 840 h 930"/>
              <a:gd name="T44" fmla="*/ 567 w 861"/>
              <a:gd name="T45" fmla="*/ 878 h 930"/>
              <a:gd name="T46" fmla="*/ 486 w 861"/>
              <a:gd name="T47" fmla="*/ 915 h 930"/>
              <a:gd name="T48" fmla="*/ 431 w 861"/>
              <a:gd name="T49" fmla="*/ 930 h 930"/>
              <a:gd name="T50" fmla="*/ 419 w 861"/>
              <a:gd name="T51" fmla="*/ 928 h 930"/>
              <a:gd name="T52" fmla="*/ 333 w 861"/>
              <a:gd name="T53" fmla="*/ 899 h 930"/>
              <a:gd name="T54" fmla="*/ 254 w 861"/>
              <a:gd name="T55" fmla="*/ 853 h 930"/>
              <a:gd name="T56" fmla="*/ 219 w 861"/>
              <a:gd name="T57" fmla="*/ 824 h 930"/>
              <a:gd name="T58" fmla="*/ 183 w 861"/>
              <a:gd name="T59" fmla="*/ 790 h 930"/>
              <a:gd name="T60" fmla="*/ 152 w 861"/>
              <a:gd name="T61" fmla="*/ 751 h 930"/>
              <a:gd name="T62" fmla="*/ 123 w 861"/>
              <a:gd name="T63" fmla="*/ 705 h 930"/>
              <a:gd name="T64" fmla="*/ 108 w 861"/>
              <a:gd name="T65" fmla="*/ 680 h 930"/>
              <a:gd name="T66" fmla="*/ 83 w 861"/>
              <a:gd name="T67" fmla="*/ 628 h 930"/>
              <a:gd name="T68" fmla="*/ 52 w 861"/>
              <a:gd name="T69" fmla="*/ 538 h 930"/>
              <a:gd name="T70" fmla="*/ 21 w 861"/>
              <a:gd name="T71" fmla="*/ 392 h 930"/>
              <a:gd name="T72" fmla="*/ 4 w 861"/>
              <a:gd name="T73" fmla="*/ 217 h 930"/>
              <a:gd name="T74" fmla="*/ 0 w 861"/>
              <a:gd name="T75" fmla="*/ 50 h 930"/>
              <a:gd name="T76" fmla="*/ 58 w 861"/>
              <a:gd name="T77" fmla="*/ 58 h 930"/>
              <a:gd name="T78" fmla="*/ 717 w 861"/>
              <a:gd name="T79" fmla="*/ 473 h 930"/>
              <a:gd name="T80" fmla="*/ 732 w 861"/>
              <a:gd name="T81" fmla="*/ 411 h 930"/>
              <a:gd name="T82" fmla="*/ 751 w 861"/>
              <a:gd name="T83" fmla="*/ 263 h 930"/>
              <a:gd name="T84" fmla="*/ 755 w 861"/>
              <a:gd name="T85" fmla="*/ 177 h 930"/>
              <a:gd name="T86" fmla="*/ 688 w 861"/>
              <a:gd name="T87" fmla="*/ 177 h 930"/>
              <a:gd name="T88" fmla="*/ 619 w 861"/>
              <a:gd name="T89" fmla="*/ 171 h 930"/>
              <a:gd name="T90" fmla="*/ 573 w 861"/>
              <a:gd name="T91" fmla="*/ 165 h 930"/>
              <a:gd name="T92" fmla="*/ 479 w 861"/>
              <a:gd name="T93" fmla="*/ 140 h 930"/>
              <a:gd name="T94" fmla="*/ 431 w 861"/>
              <a:gd name="T95" fmla="*/ 473 h 930"/>
              <a:gd name="T96" fmla="*/ 431 w 861"/>
              <a:gd name="T97" fmla="*/ 811 h 930"/>
              <a:gd name="T98" fmla="*/ 144 w 861"/>
              <a:gd name="T99" fmla="*/ 473 h 930"/>
              <a:gd name="T100" fmla="*/ 158 w 861"/>
              <a:gd name="T101" fmla="*/ 521 h 930"/>
              <a:gd name="T102" fmla="*/ 190 w 861"/>
              <a:gd name="T103" fmla="*/ 607 h 930"/>
              <a:gd name="T104" fmla="*/ 208 w 861"/>
              <a:gd name="T105" fmla="*/ 642 h 930"/>
              <a:gd name="T106" fmla="*/ 254 w 861"/>
              <a:gd name="T107" fmla="*/ 705 h 930"/>
              <a:gd name="T108" fmla="*/ 308 w 861"/>
              <a:gd name="T109" fmla="*/ 753 h 930"/>
              <a:gd name="T110" fmla="*/ 367 w 861"/>
              <a:gd name="T111" fmla="*/ 788 h 930"/>
              <a:gd name="T112" fmla="*/ 431 w 861"/>
              <a:gd name="T113" fmla="*/ 811 h 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61" h="930">
                <a:moveTo>
                  <a:pt x="58" y="58"/>
                </a:moveTo>
                <a:lnTo>
                  <a:pt x="58" y="58"/>
                </a:lnTo>
                <a:lnTo>
                  <a:pt x="100" y="60"/>
                </a:lnTo>
                <a:lnTo>
                  <a:pt x="144" y="62"/>
                </a:lnTo>
                <a:lnTo>
                  <a:pt x="185" y="60"/>
                </a:lnTo>
                <a:lnTo>
                  <a:pt x="229" y="56"/>
                </a:lnTo>
                <a:lnTo>
                  <a:pt x="229" y="56"/>
                </a:lnTo>
                <a:lnTo>
                  <a:pt x="275" y="48"/>
                </a:lnTo>
                <a:lnTo>
                  <a:pt x="321" y="37"/>
                </a:lnTo>
                <a:lnTo>
                  <a:pt x="367" y="25"/>
                </a:lnTo>
                <a:lnTo>
                  <a:pt x="413" y="6"/>
                </a:lnTo>
                <a:lnTo>
                  <a:pt x="431" y="0"/>
                </a:lnTo>
                <a:lnTo>
                  <a:pt x="448" y="6"/>
                </a:lnTo>
                <a:lnTo>
                  <a:pt x="448" y="6"/>
                </a:lnTo>
                <a:lnTo>
                  <a:pt x="494" y="25"/>
                </a:lnTo>
                <a:lnTo>
                  <a:pt x="542" y="37"/>
                </a:lnTo>
                <a:lnTo>
                  <a:pt x="586" y="48"/>
                </a:lnTo>
                <a:lnTo>
                  <a:pt x="632" y="56"/>
                </a:lnTo>
                <a:lnTo>
                  <a:pt x="632" y="56"/>
                </a:lnTo>
                <a:lnTo>
                  <a:pt x="675" y="60"/>
                </a:lnTo>
                <a:lnTo>
                  <a:pt x="719" y="62"/>
                </a:lnTo>
                <a:lnTo>
                  <a:pt x="761" y="60"/>
                </a:lnTo>
                <a:lnTo>
                  <a:pt x="803" y="58"/>
                </a:lnTo>
                <a:lnTo>
                  <a:pt x="861" y="50"/>
                </a:lnTo>
                <a:lnTo>
                  <a:pt x="859" y="117"/>
                </a:lnTo>
                <a:lnTo>
                  <a:pt x="859" y="117"/>
                </a:lnTo>
                <a:lnTo>
                  <a:pt x="857" y="217"/>
                </a:lnTo>
                <a:lnTo>
                  <a:pt x="851" y="309"/>
                </a:lnTo>
                <a:lnTo>
                  <a:pt x="840" y="392"/>
                </a:lnTo>
                <a:lnTo>
                  <a:pt x="826" y="469"/>
                </a:lnTo>
                <a:lnTo>
                  <a:pt x="809" y="538"/>
                </a:lnTo>
                <a:lnTo>
                  <a:pt x="788" y="601"/>
                </a:lnTo>
                <a:lnTo>
                  <a:pt x="778" y="628"/>
                </a:lnTo>
                <a:lnTo>
                  <a:pt x="765" y="655"/>
                </a:lnTo>
                <a:lnTo>
                  <a:pt x="753" y="680"/>
                </a:lnTo>
                <a:lnTo>
                  <a:pt x="740" y="705"/>
                </a:lnTo>
                <a:lnTo>
                  <a:pt x="740" y="705"/>
                </a:lnTo>
                <a:lnTo>
                  <a:pt x="725" y="728"/>
                </a:lnTo>
                <a:lnTo>
                  <a:pt x="709" y="751"/>
                </a:lnTo>
                <a:lnTo>
                  <a:pt x="694" y="772"/>
                </a:lnTo>
                <a:lnTo>
                  <a:pt x="678" y="790"/>
                </a:lnTo>
                <a:lnTo>
                  <a:pt x="661" y="809"/>
                </a:lnTo>
                <a:lnTo>
                  <a:pt x="642" y="824"/>
                </a:lnTo>
                <a:lnTo>
                  <a:pt x="625" y="840"/>
                </a:lnTo>
                <a:lnTo>
                  <a:pt x="607" y="853"/>
                </a:lnTo>
                <a:lnTo>
                  <a:pt x="567" y="878"/>
                </a:lnTo>
                <a:lnTo>
                  <a:pt x="527" y="899"/>
                </a:lnTo>
                <a:lnTo>
                  <a:pt x="486" y="915"/>
                </a:lnTo>
                <a:lnTo>
                  <a:pt x="442" y="928"/>
                </a:lnTo>
                <a:lnTo>
                  <a:pt x="431" y="930"/>
                </a:lnTo>
                <a:lnTo>
                  <a:pt x="419" y="928"/>
                </a:lnTo>
                <a:lnTo>
                  <a:pt x="419" y="928"/>
                </a:lnTo>
                <a:lnTo>
                  <a:pt x="375" y="915"/>
                </a:lnTo>
                <a:lnTo>
                  <a:pt x="333" y="899"/>
                </a:lnTo>
                <a:lnTo>
                  <a:pt x="294" y="878"/>
                </a:lnTo>
                <a:lnTo>
                  <a:pt x="254" y="853"/>
                </a:lnTo>
                <a:lnTo>
                  <a:pt x="235" y="840"/>
                </a:lnTo>
                <a:lnTo>
                  <a:pt x="219" y="824"/>
                </a:lnTo>
                <a:lnTo>
                  <a:pt x="200" y="809"/>
                </a:lnTo>
                <a:lnTo>
                  <a:pt x="183" y="790"/>
                </a:lnTo>
                <a:lnTo>
                  <a:pt x="167" y="772"/>
                </a:lnTo>
                <a:lnTo>
                  <a:pt x="152" y="751"/>
                </a:lnTo>
                <a:lnTo>
                  <a:pt x="137" y="728"/>
                </a:lnTo>
                <a:lnTo>
                  <a:pt x="123" y="705"/>
                </a:lnTo>
                <a:lnTo>
                  <a:pt x="123" y="705"/>
                </a:lnTo>
                <a:lnTo>
                  <a:pt x="108" y="680"/>
                </a:lnTo>
                <a:lnTo>
                  <a:pt x="96" y="655"/>
                </a:lnTo>
                <a:lnTo>
                  <a:pt x="83" y="628"/>
                </a:lnTo>
                <a:lnTo>
                  <a:pt x="73" y="601"/>
                </a:lnTo>
                <a:lnTo>
                  <a:pt x="52" y="538"/>
                </a:lnTo>
                <a:lnTo>
                  <a:pt x="35" y="469"/>
                </a:lnTo>
                <a:lnTo>
                  <a:pt x="21" y="392"/>
                </a:lnTo>
                <a:lnTo>
                  <a:pt x="10" y="309"/>
                </a:lnTo>
                <a:lnTo>
                  <a:pt x="4" y="217"/>
                </a:lnTo>
                <a:lnTo>
                  <a:pt x="2" y="117"/>
                </a:lnTo>
                <a:lnTo>
                  <a:pt x="0" y="50"/>
                </a:lnTo>
                <a:lnTo>
                  <a:pt x="58" y="58"/>
                </a:lnTo>
                <a:lnTo>
                  <a:pt x="58" y="58"/>
                </a:lnTo>
                <a:close/>
                <a:moveTo>
                  <a:pt x="431" y="473"/>
                </a:moveTo>
                <a:lnTo>
                  <a:pt x="717" y="473"/>
                </a:lnTo>
                <a:lnTo>
                  <a:pt x="717" y="473"/>
                </a:lnTo>
                <a:lnTo>
                  <a:pt x="732" y="411"/>
                </a:lnTo>
                <a:lnTo>
                  <a:pt x="742" y="340"/>
                </a:lnTo>
                <a:lnTo>
                  <a:pt x="751" y="263"/>
                </a:lnTo>
                <a:lnTo>
                  <a:pt x="755" y="177"/>
                </a:lnTo>
                <a:lnTo>
                  <a:pt x="755" y="177"/>
                </a:lnTo>
                <a:lnTo>
                  <a:pt x="721" y="179"/>
                </a:lnTo>
                <a:lnTo>
                  <a:pt x="688" y="177"/>
                </a:lnTo>
                <a:lnTo>
                  <a:pt x="653" y="175"/>
                </a:lnTo>
                <a:lnTo>
                  <a:pt x="619" y="171"/>
                </a:lnTo>
                <a:lnTo>
                  <a:pt x="619" y="171"/>
                </a:lnTo>
                <a:lnTo>
                  <a:pt x="573" y="165"/>
                </a:lnTo>
                <a:lnTo>
                  <a:pt x="525" y="154"/>
                </a:lnTo>
                <a:lnTo>
                  <a:pt x="479" y="140"/>
                </a:lnTo>
                <a:lnTo>
                  <a:pt x="431" y="123"/>
                </a:lnTo>
                <a:lnTo>
                  <a:pt x="431" y="473"/>
                </a:lnTo>
                <a:lnTo>
                  <a:pt x="431" y="473"/>
                </a:lnTo>
                <a:close/>
                <a:moveTo>
                  <a:pt x="431" y="811"/>
                </a:moveTo>
                <a:lnTo>
                  <a:pt x="431" y="473"/>
                </a:lnTo>
                <a:lnTo>
                  <a:pt x="144" y="473"/>
                </a:lnTo>
                <a:lnTo>
                  <a:pt x="144" y="473"/>
                </a:lnTo>
                <a:lnTo>
                  <a:pt x="158" y="521"/>
                </a:lnTo>
                <a:lnTo>
                  <a:pt x="173" y="567"/>
                </a:lnTo>
                <a:lnTo>
                  <a:pt x="190" y="607"/>
                </a:lnTo>
                <a:lnTo>
                  <a:pt x="208" y="642"/>
                </a:lnTo>
                <a:lnTo>
                  <a:pt x="208" y="642"/>
                </a:lnTo>
                <a:lnTo>
                  <a:pt x="231" y="676"/>
                </a:lnTo>
                <a:lnTo>
                  <a:pt x="254" y="705"/>
                </a:lnTo>
                <a:lnTo>
                  <a:pt x="281" y="732"/>
                </a:lnTo>
                <a:lnTo>
                  <a:pt x="308" y="753"/>
                </a:lnTo>
                <a:lnTo>
                  <a:pt x="338" y="772"/>
                </a:lnTo>
                <a:lnTo>
                  <a:pt x="367" y="788"/>
                </a:lnTo>
                <a:lnTo>
                  <a:pt x="398" y="801"/>
                </a:lnTo>
                <a:lnTo>
                  <a:pt x="431" y="811"/>
                </a:lnTo>
                <a:lnTo>
                  <a:pt x="431" y="8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9" name="Freeform 20"/>
          <p:cNvSpPr>
            <a:spLocks noEditPoints="1"/>
          </p:cNvSpPr>
          <p:nvPr/>
        </p:nvSpPr>
        <p:spPr bwMode="auto">
          <a:xfrm>
            <a:off x="5770622" y="4168795"/>
            <a:ext cx="644102" cy="657790"/>
          </a:xfrm>
          <a:custGeom>
            <a:avLst/>
            <a:gdLst>
              <a:gd name="T0" fmla="*/ 622 w 847"/>
              <a:gd name="T1" fmla="*/ 550 h 865"/>
              <a:gd name="T2" fmla="*/ 647 w 847"/>
              <a:gd name="T3" fmla="*/ 640 h 865"/>
              <a:gd name="T4" fmla="*/ 691 w 847"/>
              <a:gd name="T5" fmla="*/ 619 h 865"/>
              <a:gd name="T6" fmla="*/ 726 w 847"/>
              <a:gd name="T7" fmla="*/ 588 h 865"/>
              <a:gd name="T8" fmla="*/ 753 w 847"/>
              <a:gd name="T9" fmla="*/ 548 h 865"/>
              <a:gd name="T10" fmla="*/ 768 w 847"/>
              <a:gd name="T11" fmla="*/ 502 h 865"/>
              <a:gd name="T12" fmla="*/ 770 w 847"/>
              <a:gd name="T13" fmla="*/ 452 h 865"/>
              <a:gd name="T14" fmla="*/ 758 w 847"/>
              <a:gd name="T15" fmla="*/ 398 h 865"/>
              <a:gd name="T16" fmla="*/ 803 w 847"/>
              <a:gd name="T17" fmla="*/ 396 h 865"/>
              <a:gd name="T18" fmla="*/ 829 w 847"/>
              <a:gd name="T19" fmla="*/ 442 h 865"/>
              <a:gd name="T20" fmla="*/ 845 w 847"/>
              <a:gd name="T21" fmla="*/ 496 h 865"/>
              <a:gd name="T22" fmla="*/ 847 w 847"/>
              <a:gd name="T23" fmla="*/ 540 h 865"/>
              <a:gd name="T24" fmla="*/ 839 w 847"/>
              <a:gd name="T25" fmla="*/ 609 h 865"/>
              <a:gd name="T26" fmla="*/ 810 w 847"/>
              <a:gd name="T27" fmla="*/ 671 h 865"/>
              <a:gd name="T28" fmla="*/ 766 w 847"/>
              <a:gd name="T29" fmla="*/ 724 h 865"/>
              <a:gd name="T30" fmla="*/ 710 w 847"/>
              <a:gd name="T31" fmla="*/ 761 h 865"/>
              <a:gd name="T32" fmla="*/ 645 w 847"/>
              <a:gd name="T33" fmla="*/ 784 h 865"/>
              <a:gd name="T34" fmla="*/ 0 w 847"/>
              <a:gd name="T35" fmla="*/ 369 h 865"/>
              <a:gd name="T36" fmla="*/ 207 w 847"/>
              <a:gd name="T37" fmla="*/ 448 h 865"/>
              <a:gd name="T38" fmla="*/ 203 w 847"/>
              <a:gd name="T39" fmla="*/ 479 h 865"/>
              <a:gd name="T40" fmla="*/ 207 w 847"/>
              <a:gd name="T41" fmla="*/ 527 h 865"/>
              <a:gd name="T42" fmla="*/ 224 w 847"/>
              <a:gd name="T43" fmla="*/ 573 h 865"/>
              <a:gd name="T44" fmla="*/ 251 w 847"/>
              <a:gd name="T45" fmla="*/ 613 h 865"/>
              <a:gd name="T46" fmla="*/ 288 w 847"/>
              <a:gd name="T47" fmla="*/ 642 h 865"/>
              <a:gd name="T48" fmla="*/ 320 w 847"/>
              <a:gd name="T49" fmla="*/ 657 h 865"/>
              <a:gd name="T50" fmla="*/ 374 w 847"/>
              <a:gd name="T51" fmla="*/ 709 h 865"/>
              <a:gd name="T52" fmla="*/ 338 w 847"/>
              <a:gd name="T53" fmla="*/ 715 h 865"/>
              <a:gd name="T54" fmla="*/ 284 w 847"/>
              <a:gd name="T55" fmla="*/ 713 h 865"/>
              <a:gd name="T56" fmla="*/ 230 w 847"/>
              <a:gd name="T57" fmla="*/ 698 h 865"/>
              <a:gd name="T58" fmla="*/ 186 w 847"/>
              <a:gd name="T59" fmla="*/ 678 h 865"/>
              <a:gd name="T60" fmla="*/ 132 w 847"/>
              <a:gd name="T61" fmla="*/ 634 h 865"/>
              <a:gd name="T62" fmla="*/ 94 w 847"/>
              <a:gd name="T63" fmla="*/ 578 h 865"/>
              <a:gd name="T64" fmla="*/ 71 w 847"/>
              <a:gd name="T65" fmla="*/ 513 h 865"/>
              <a:gd name="T66" fmla="*/ 67 w 847"/>
              <a:gd name="T67" fmla="*/ 444 h 865"/>
              <a:gd name="T68" fmla="*/ 0 w 847"/>
              <a:gd name="T69" fmla="*/ 369 h 865"/>
              <a:gd name="T70" fmla="*/ 712 w 847"/>
              <a:gd name="T71" fmla="*/ 81 h 865"/>
              <a:gd name="T72" fmla="*/ 676 w 847"/>
              <a:gd name="T73" fmla="*/ 50 h 865"/>
              <a:gd name="T74" fmla="*/ 616 w 847"/>
              <a:gd name="T75" fmla="*/ 16 h 865"/>
              <a:gd name="T76" fmla="*/ 549 w 847"/>
              <a:gd name="T77" fmla="*/ 0 h 865"/>
              <a:gd name="T78" fmla="*/ 482 w 847"/>
              <a:gd name="T79" fmla="*/ 2 h 865"/>
              <a:gd name="T80" fmla="*/ 415 w 847"/>
              <a:gd name="T81" fmla="*/ 25 h 865"/>
              <a:gd name="T82" fmla="*/ 376 w 847"/>
              <a:gd name="T83" fmla="*/ 50 h 865"/>
              <a:gd name="T84" fmla="*/ 334 w 847"/>
              <a:gd name="T85" fmla="*/ 87 h 865"/>
              <a:gd name="T86" fmla="*/ 303 w 847"/>
              <a:gd name="T87" fmla="*/ 133 h 865"/>
              <a:gd name="T88" fmla="*/ 322 w 847"/>
              <a:gd name="T89" fmla="*/ 187 h 865"/>
              <a:gd name="T90" fmla="*/ 361 w 847"/>
              <a:gd name="T91" fmla="*/ 146 h 865"/>
              <a:gd name="T92" fmla="*/ 390 w 847"/>
              <a:gd name="T93" fmla="*/ 129 h 865"/>
              <a:gd name="T94" fmla="*/ 436 w 847"/>
              <a:gd name="T95" fmla="*/ 114 h 865"/>
              <a:gd name="T96" fmla="*/ 484 w 847"/>
              <a:gd name="T97" fmla="*/ 110 h 865"/>
              <a:gd name="T98" fmla="*/ 532 w 847"/>
              <a:gd name="T99" fmla="*/ 121 h 865"/>
              <a:gd name="T100" fmla="*/ 574 w 847"/>
              <a:gd name="T101" fmla="*/ 144 h 865"/>
              <a:gd name="T102" fmla="*/ 522 w 847"/>
              <a:gd name="T103" fmla="*/ 223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47" h="865">
                <a:moveTo>
                  <a:pt x="651" y="865"/>
                </a:moveTo>
                <a:lnTo>
                  <a:pt x="434" y="736"/>
                </a:lnTo>
                <a:lnTo>
                  <a:pt x="622" y="550"/>
                </a:lnTo>
                <a:lnTo>
                  <a:pt x="630" y="644"/>
                </a:lnTo>
                <a:lnTo>
                  <a:pt x="630" y="644"/>
                </a:lnTo>
                <a:lnTo>
                  <a:pt x="647" y="640"/>
                </a:lnTo>
                <a:lnTo>
                  <a:pt x="662" y="636"/>
                </a:lnTo>
                <a:lnTo>
                  <a:pt x="676" y="628"/>
                </a:lnTo>
                <a:lnTo>
                  <a:pt x="691" y="619"/>
                </a:lnTo>
                <a:lnTo>
                  <a:pt x="703" y="611"/>
                </a:lnTo>
                <a:lnTo>
                  <a:pt x="716" y="600"/>
                </a:lnTo>
                <a:lnTo>
                  <a:pt x="726" y="588"/>
                </a:lnTo>
                <a:lnTo>
                  <a:pt x="737" y="575"/>
                </a:lnTo>
                <a:lnTo>
                  <a:pt x="745" y="563"/>
                </a:lnTo>
                <a:lnTo>
                  <a:pt x="753" y="548"/>
                </a:lnTo>
                <a:lnTo>
                  <a:pt x="760" y="534"/>
                </a:lnTo>
                <a:lnTo>
                  <a:pt x="764" y="519"/>
                </a:lnTo>
                <a:lnTo>
                  <a:pt x="768" y="502"/>
                </a:lnTo>
                <a:lnTo>
                  <a:pt x="770" y="486"/>
                </a:lnTo>
                <a:lnTo>
                  <a:pt x="772" y="469"/>
                </a:lnTo>
                <a:lnTo>
                  <a:pt x="770" y="452"/>
                </a:lnTo>
                <a:lnTo>
                  <a:pt x="770" y="452"/>
                </a:lnTo>
                <a:lnTo>
                  <a:pt x="766" y="425"/>
                </a:lnTo>
                <a:lnTo>
                  <a:pt x="758" y="398"/>
                </a:lnTo>
                <a:lnTo>
                  <a:pt x="793" y="381"/>
                </a:lnTo>
                <a:lnTo>
                  <a:pt x="793" y="381"/>
                </a:lnTo>
                <a:lnTo>
                  <a:pt x="803" y="396"/>
                </a:lnTo>
                <a:lnTo>
                  <a:pt x="814" y="411"/>
                </a:lnTo>
                <a:lnTo>
                  <a:pt x="822" y="425"/>
                </a:lnTo>
                <a:lnTo>
                  <a:pt x="829" y="442"/>
                </a:lnTo>
                <a:lnTo>
                  <a:pt x="835" y="461"/>
                </a:lnTo>
                <a:lnTo>
                  <a:pt x="841" y="477"/>
                </a:lnTo>
                <a:lnTo>
                  <a:pt x="845" y="496"/>
                </a:lnTo>
                <a:lnTo>
                  <a:pt x="847" y="515"/>
                </a:lnTo>
                <a:lnTo>
                  <a:pt x="847" y="515"/>
                </a:lnTo>
                <a:lnTo>
                  <a:pt x="847" y="540"/>
                </a:lnTo>
                <a:lnTo>
                  <a:pt x="847" y="563"/>
                </a:lnTo>
                <a:lnTo>
                  <a:pt x="843" y="586"/>
                </a:lnTo>
                <a:lnTo>
                  <a:pt x="839" y="609"/>
                </a:lnTo>
                <a:lnTo>
                  <a:pt x="831" y="630"/>
                </a:lnTo>
                <a:lnTo>
                  <a:pt x="822" y="651"/>
                </a:lnTo>
                <a:lnTo>
                  <a:pt x="810" y="671"/>
                </a:lnTo>
                <a:lnTo>
                  <a:pt x="797" y="690"/>
                </a:lnTo>
                <a:lnTo>
                  <a:pt x="783" y="707"/>
                </a:lnTo>
                <a:lnTo>
                  <a:pt x="766" y="724"/>
                </a:lnTo>
                <a:lnTo>
                  <a:pt x="749" y="738"/>
                </a:lnTo>
                <a:lnTo>
                  <a:pt x="730" y="751"/>
                </a:lnTo>
                <a:lnTo>
                  <a:pt x="710" y="761"/>
                </a:lnTo>
                <a:lnTo>
                  <a:pt x="689" y="771"/>
                </a:lnTo>
                <a:lnTo>
                  <a:pt x="668" y="780"/>
                </a:lnTo>
                <a:lnTo>
                  <a:pt x="645" y="784"/>
                </a:lnTo>
                <a:lnTo>
                  <a:pt x="651" y="865"/>
                </a:lnTo>
                <a:lnTo>
                  <a:pt x="651" y="865"/>
                </a:lnTo>
                <a:close/>
                <a:moveTo>
                  <a:pt x="0" y="369"/>
                </a:moveTo>
                <a:lnTo>
                  <a:pt x="213" y="231"/>
                </a:lnTo>
                <a:lnTo>
                  <a:pt x="297" y="482"/>
                </a:lnTo>
                <a:lnTo>
                  <a:pt x="207" y="448"/>
                </a:lnTo>
                <a:lnTo>
                  <a:pt x="207" y="448"/>
                </a:lnTo>
                <a:lnTo>
                  <a:pt x="205" y="465"/>
                </a:lnTo>
                <a:lnTo>
                  <a:pt x="203" y="479"/>
                </a:lnTo>
                <a:lnTo>
                  <a:pt x="203" y="496"/>
                </a:lnTo>
                <a:lnTo>
                  <a:pt x="203" y="513"/>
                </a:lnTo>
                <a:lnTo>
                  <a:pt x="207" y="527"/>
                </a:lnTo>
                <a:lnTo>
                  <a:pt x="211" y="544"/>
                </a:lnTo>
                <a:lnTo>
                  <a:pt x="215" y="559"/>
                </a:lnTo>
                <a:lnTo>
                  <a:pt x="224" y="573"/>
                </a:lnTo>
                <a:lnTo>
                  <a:pt x="232" y="588"/>
                </a:lnTo>
                <a:lnTo>
                  <a:pt x="240" y="600"/>
                </a:lnTo>
                <a:lnTo>
                  <a:pt x="251" y="613"/>
                </a:lnTo>
                <a:lnTo>
                  <a:pt x="261" y="623"/>
                </a:lnTo>
                <a:lnTo>
                  <a:pt x="274" y="634"/>
                </a:lnTo>
                <a:lnTo>
                  <a:pt x="288" y="642"/>
                </a:lnTo>
                <a:lnTo>
                  <a:pt x="303" y="651"/>
                </a:lnTo>
                <a:lnTo>
                  <a:pt x="320" y="657"/>
                </a:lnTo>
                <a:lnTo>
                  <a:pt x="320" y="657"/>
                </a:lnTo>
                <a:lnTo>
                  <a:pt x="347" y="665"/>
                </a:lnTo>
                <a:lnTo>
                  <a:pt x="374" y="669"/>
                </a:lnTo>
                <a:lnTo>
                  <a:pt x="374" y="709"/>
                </a:lnTo>
                <a:lnTo>
                  <a:pt x="374" y="709"/>
                </a:lnTo>
                <a:lnTo>
                  <a:pt x="355" y="713"/>
                </a:lnTo>
                <a:lnTo>
                  <a:pt x="338" y="715"/>
                </a:lnTo>
                <a:lnTo>
                  <a:pt x="320" y="715"/>
                </a:lnTo>
                <a:lnTo>
                  <a:pt x="303" y="715"/>
                </a:lnTo>
                <a:lnTo>
                  <a:pt x="284" y="713"/>
                </a:lnTo>
                <a:lnTo>
                  <a:pt x="265" y="709"/>
                </a:lnTo>
                <a:lnTo>
                  <a:pt x="247" y="705"/>
                </a:lnTo>
                <a:lnTo>
                  <a:pt x="230" y="698"/>
                </a:lnTo>
                <a:lnTo>
                  <a:pt x="230" y="698"/>
                </a:lnTo>
                <a:lnTo>
                  <a:pt x="207" y="690"/>
                </a:lnTo>
                <a:lnTo>
                  <a:pt x="186" y="678"/>
                </a:lnTo>
                <a:lnTo>
                  <a:pt x="167" y="665"/>
                </a:lnTo>
                <a:lnTo>
                  <a:pt x="148" y="651"/>
                </a:lnTo>
                <a:lnTo>
                  <a:pt x="132" y="634"/>
                </a:lnTo>
                <a:lnTo>
                  <a:pt x="117" y="617"/>
                </a:lnTo>
                <a:lnTo>
                  <a:pt x="105" y="598"/>
                </a:lnTo>
                <a:lnTo>
                  <a:pt x="94" y="578"/>
                </a:lnTo>
                <a:lnTo>
                  <a:pt x="84" y="557"/>
                </a:lnTo>
                <a:lnTo>
                  <a:pt x="78" y="536"/>
                </a:lnTo>
                <a:lnTo>
                  <a:pt x="71" y="513"/>
                </a:lnTo>
                <a:lnTo>
                  <a:pt x="69" y="492"/>
                </a:lnTo>
                <a:lnTo>
                  <a:pt x="67" y="469"/>
                </a:lnTo>
                <a:lnTo>
                  <a:pt x="67" y="444"/>
                </a:lnTo>
                <a:lnTo>
                  <a:pt x="71" y="421"/>
                </a:lnTo>
                <a:lnTo>
                  <a:pt x="75" y="398"/>
                </a:lnTo>
                <a:lnTo>
                  <a:pt x="0" y="369"/>
                </a:lnTo>
                <a:lnTo>
                  <a:pt x="0" y="369"/>
                </a:lnTo>
                <a:close/>
                <a:moveTo>
                  <a:pt x="776" y="33"/>
                </a:moveTo>
                <a:lnTo>
                  <a:pt x="712" y="81"/>
                </a:lnTo>
                <a:lnTo>
                  <a:pt x="712" y="81"/>
                </a:lnTo>
                <a:lnTo>
                  <a:pt x="695" y="64"/>
                </a:lnTo>
                <a:lnTo>
                  <a:pt x="676" y="50"/>
                </a:lnTo>
                <a:lnTo>
                  <a:pt x="657" y="37"/>
                </a:lnTo>
                <a:lnTo>
                  <a:pt x="637" y="25"/>
                </a:lnTo>
                <a:lnTo>
                  <a:pt x="616" y="16"/>
                </a:lnTo>
                <a:lnTo>
                  <a:pt x="595" y="8"/>
                </a:lnTo>
                <a:lnTo>
                  <a:pt x="572" y="4"/>
                </a:lnTo>
                <a:lnTo>
                  <a:pt x="549" y="0"/>
                </a:lnTo>
                <a:lnTo>
                  <a:pt x="528" y="0"/>
                </a:lnTo>
                <a:lnTo>
                  <a:pt x="505" y="0"/>
                </a:lnTo>
                <a:lnTo>
                  <a:pt x="482" y="2"/>
                </a:lnTo>
                <a:lnTo>
                  <a:pt x="459" y="8"/>
                </a:lnTo>
                <a:lnTo>
                  <a:pt x="438" y="14"/>
                </a:lnTo>
                <a:lnTo>
                  <a:pt x="415" y="25"/>
                </a:lnTo>
                <a:lnTo>
                  <a:pt x="395" y="35"/>
                </a:lnTo>
                <a:lnTo>
                  <a:pt x="376" y="50"/>
                </a:lnTo>
                <a:lnTo>
                  <a:pt x="376" y="50"/>
                </a:lnTo>
                <a:lnTo>
                  <a:pt x="361" y="60"/>
                </a:lnTo>
                <a:lnTo>
                  <a:pt x="347" y="73"/>
                </a:lnTo>
                <a:lnTo>
                  <a:pt x="334" y="87"/>
                </a:lnTo>
                <a:lnTo>
                  <a:pt x="324" y="102"/>
                </a:lnTo>
                <a:lnTo>
                  <a:pt x="313" y="117"/>
                </a:lnTo>
                <a:lnTo>
                  <a:pt x="303" y="133"/>
                </a:lnTo>
                <a:lnTo>
                  <a:pt x="297" y="150"/>
                </a:lnTo>
                <a:lnTo>
                  <a:pt x="290" y="165"/>
                </a:lnTo>
                <a:lnTo>
                  <a:pt x="322" y="187"/>
                </a:lnTo>
                <a:lnTo>
                  <a:pt x="322" y="187"/>
                </a:lnTo>
                <a:lnTo>
                  <a:pt x="340" y="167"/>
                </a:lnTo>
                <a:lnTo>
                  <a:pt x="361" y="146"/>
                </a:lnTo>
                <a:lnTo>
                  <a:pt x="361" y="146"/>
                </a:lnTo>
                <a:lnTo>
                  <a:pt x="376" y="137"/>
                </a:lnTo>
                <a:lnTo>
                  <a:pt x="390" y="129"/>
                </a:lnTo>
                <a:lnTo>
                  <a:pt x="405" y="123"/>
                </a:lnTo>
                <a:lnTo>
                  <a:pt x="422" y="117"/>
                </a:lnTo>
                <a:lnTo>
                  <a:pt x="436" y="114"/>
                </a:lnTo>
                <a:lnTo>
                  <a:pt x="453" y="112"/>
                </a:lnTo>
                <a:lnTo>
                  <a:pt x="470" y="110"/>
                </a:lnTo>
                <a:lnTo>
                  <a:pt x="484" y="110"/>
                </a:lnTo>
                <a:lnTo>
                  <a:pt x="501" y="112"/>
                </a:lnTo>
                <a:lnTo>
                  <a:pt x="516" y="117"/>
                </a:lnTo>
                <a:lnTo>
                  <a:pt x="532" y="121"/>
                </a:lnTo>
                <a:lnTo>
                  <a:pt x="547" y="127"/>
                </a:lnTo>
                <a:lnTo>
                  <a:pt x="559" y="135"/>
                </a:lnTo>
                <a:lnTo>
                  <a:pt x="574" y="144"/>
                </a:lnTo>
                <a:lnTo>
                  <a:pt x="587" y="154"/>
                </a:lnTo>
                <a:lnTo>
                  <a:pt x="599" y="165"/>
                </a:lnTo>
                <a:lnTo>
                  <a:pt x="522" y="223"/>
                </a:lnTo>
                <a:lnTo>
                  <a:pt x="778" y="285"/>
                </a:lnTo>
                <a:lnTo>
                  <a:pt x="776" y="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0" name="组合 79"/>
          <p:cNvGrpSpPr/>
          <p:nvPr/>
        </p:nvGrpSpPr>
        <p:grpSpPr>
          <a:xfrm>
            <a:off x="7994900" y="4193751"/>
            <a:ext cx="516145" cy="579208"/>
            <a:chOff x="5431971" y="5164138"/>
            <a:chExt cx="1338263" cy="1501775"/>
          </a:xfrm>
        </p:grpSpPr>
        <p:sp>
          <p:nvSpPr>
            <p:cNvPr id="81" name="Freeform 59"/>
            <p:cNvSpPr>
              <a:spLocks noEditPoints="1"/>
            </p:cNvSpPr>
            <p:nvPr/>
          </p:nvSpPr>
          <p:spPr bwMode="auto">
            <a:xfrm>
              <a:off x="5431971" y="5164138"/>
              <a:ext cx="1133475" cy="1317625"/>
            </a:xfrm>
            <a:custGeom>
              <a:avLst/>
              <a:gdLst>
                <a:gd name="T0" fmla="*/ 714 w 714"/>
                <a:gd name="T1" fmla="*/ 69 h 830"/>
                <a:gd name="T2" fmla="*/ 711 w 714"/>
                <a:gd name="T3" fmla="*/ 56 h 830"/>
                <a:gd name="T4" fmla="*/ 701 w 714"/>
                <a:gd name="T5" fmla="*/ 30 h 830"/>
                <a:gd name="T6" fmla="*/ 684 w 714"/>
                <a:gd name="T7" fmla="*/ 13 h 830"/>
                <a:gd name="T8" fmla="*/ 658 w 714"/>
                <a:gd name="T9" fmla="*/ 2 h 830"/>
                <a:gd name="T10" fmla="*/ 202 w 714"/>
                <a:gd name="T11" fmla="*/ 0 h 830"/>
                <a:gd name="T12" fmla="*/ 0 w 714"/>
                <a:gd name="T13" fmla="*/ 763 h 830"/>
                <a:gd name="T14" fmla="*/ 2 w 714"/>
                <a:gd name="T15" fmla="*/ 776 h 830"/>
                <a:gd name="T16" fmla="*/ 11 w 714"/>
                <a:gd name="T17" fmla="*/ 800 h 830"/>
                <a:gd name="T18" fmla="*/ 30 w 714"/>
                <a:gd name="T19" fmla="*/ 819 h 830"/>
                <a:gd name="T20" fmla="*/ 54 w 714"/>
                <a:gd name="T21" fmla="*/ 830 h 830"/>
                <a:gd name="T22" fmla="*/ 645 w 714"/>
                <a:gd name="T23" fmla="*/ 830 h 830"/>
                <a:gd name="T24" fmla="*/ 658 w 714"/>
                <a:gd name="T25" fmla="*/ 830 h 830"/>
                <a:gd name="T26" fmla="*/ 684 w 714"/>
                <a:gd name="T27" fmla="*/ 819 h 830"/>
                <a:gd name="T28" fmla="*/ 701 w 714"/>
                <a:gd name="T29" fmla="*/ 800 h 830"/>
                <a:gd name="T30" fmla="*/ 711 w 714"/>
                <a:gd name="T31" fmla="*/ 776 h 830"/>
                <a:gd name="T32" fmla="*/ 714 w 714"/>
                <a:gd name="T33" fmla="*/ 763 h 830"/>
                <a:gd name="T34" fmla="*/ 58 w 714"/>
                <a:gd name="T35" fmla="*/ 245 h 830"/>
                <a:gd name="T36" fmla="*/ 176 w 714"/>
                <a:gd name="T37" fmla="*/ 245 h 830"/>
                <a:gd name="T38" fmla="*/ 202 w 714"/>
                <a:gd name="T39" fmla="*/ 239 h 830"/>
                <a:gd name="T40" fmla="*/ 223 w 714"/>
                <a:gd name="T41" fmla="*/ 226 h 830"/>
                <a:gd name="T42" fmla="*/ 239 w 714"/>
                <a:gd name="T43" fmla="*/ 202 h 830"/>
                <a:gd name="T44" fmla="*/ 245 w 714"/>
                <a:gd name="T45" fmla="*/ 176 h 830"/>
                <a:gd name="T46" fmla="*/ 645 w 714"/>
                <a:gd name="T47" fmla="*/ 58 h 830"/>
                <a:gd name="T48" fmla="*/ 649 w 714"/>
                <a:gd name="T49" fmla="*/ 60 h 830"/>
                <a:gd name="T50" fmla="*/ 653 w 714"/>
                <a:gd name="T51" fmla="*/ 65 h 830"/>
                <a:gd name="T52" fmla="*/ 653 w 714"/>
                <a:gd name="T53" fmla="*/ 763 h 830"/>
                <a:gd name="T54" fmla="*/ 653 w 714"/>
                <a:gd name="T55" fmla="*/ 765 h 830"/>
                <a:gd name="T56" fmla="*/ 649 w 714"/>
                <a:gd name="T57" fmla="*/ 772 h 830"/>
                <a:gd name="T58" fmla="*/ 69 w 714"/>
                <a:gd name="T59" fmla="*/ 772 h 830"/>
                <a:gd name="T60" fmla="*/ 64 w 714"/>
                <a:gd name="T61" fmla="*/ 772 h 830"/>
                <a:gd name="T62" fmla="*/ 60 w 714"/>
                <a:gd name="T63" fmla="*/ 765 h 830"/>
                <a:gd name="T64" fmla="*/ 58 w 714"/>
                <a:gd name="T65" fmla="*/ 763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4" h="830">
                  <a:moveTo>
                    <a:pt x="714" y="763"/>
                  </a:moveTo>
                  <a:lnTo>
                    <a:pt x="714" y="69"/>
                  </a:lnTo>
                  <a:lnTo>
                    <a:pt x="714" y="69"/>
                  </a:lnTo>
                  <a:lnTo>
                    <a:pt x="711" y="56"/>
                  </a:lnTo>
                  <a:lnTo>
                    <a:pt x="707" y="43"/>
                  </a:lnTo>
                  <a:lnTo>
                    <a:pt x="701" y="30"/>
                  </a:lnTo>
                  <a:lnTo>
                    <a:pt x="692" y="20"/>
                  </a:lnTo>
                  <a:lnTo>
                    <a:pt x="684" y="13"/>
                  </a:lnTo>
                  <a:lnTo>
                    <a:pt x="671" y="7"/>
                  </a:lnTo>
                  <a:lnTo>
                    <a:pt x="658" y="2"/>
                  </a:lnTo>
                  <a:lnTo>
                    <a:pt x="645" y="0"/>
                  </a:lnTo>
                  <a:lnTo>
                    <a:pt x="202" y="0"/>
                  </a:lnTo>
                  <a:lnTo>
                    <a:pt x="0" y="204"/>
                  </a:lnTo>
                  <a:lnTo>
                    <a:pt x="0" y="763"/>
                  </a:lnTo>
                  <a:lnTo>
                    <a:pt x="0" y="763"/>
                  </a:lnTo>
                  <a:lnTo>
                    <a:pt x="2" y="776"/>
                  </a:lnTo>
                  <a:lnTo>
                    <a:pt x="4" y="789"/>
                  </a:lnTo>
                  <a:lnTo>
                    <a:pt x="11" y="800"/>
                  </a:lnTo>
                  <a:lnTo>
                    <a:pt x="19" y="811"/>
                  </a:lnTo>
                  <a:lnTo>
                    <a:pt x="30" y="819"/>
                  </a:lnTo>
                  <a:lnTo>
                    <a:pt x="41" y="826"/>
                  </a:lnTo>
                  <a:lnTo>
                    <a:pt x="54" y="830"/>
                  </a:lnTo>
                  <a:lnTo>
                    <a:pt x="69" y="830"/>
                  </a:lnTo>
                  <a:lnTo>
                    <a:pt x="645" y="830"/>
                  </a:lnTo>
                  <a:lnTo>
                    <a:pt x="645" y="830"/>
                  </a:lnTo>
                  <a:lnTo>
                    <a:pt x="658" y="830"/>
                  </a:lnTo>
                  <a:lnTo>
                    <a:pt x="671" y="826"/>
                  </a:lnTo>
                  <a:lnTo>
                    <a:pt x="684" y="819"/>
                  </a:lnTo>
                  <a:lnTo>
                    <a:pt x="692" y="811"/>
                  </a:lnTo>
                  <a:lnTo>
                    <a:pt x="701" y="800"/>
                  </a:lnTo>
                  <a:lnTo>
                    <a:pt x="707" y="789"/>
                  </a:lnTo>
                  <a:lnTo>
                    <a:pt x="711" y="776"/>
                  </a:lnTo>
                  <a:lnTo>
                    <a:pt x="714" y="763"/>
                  </a:lnTo>
                  <a:lnTo>
                    <a:pt x="714" y="763"/>
                  </a:lnTo>
                  <a:close/>
                  <a:moveTo>
                    <a:pt x="58" y="763"/>
                  </a:moveTo>
                  <a:lnTo>
                    <a:pt x="58" y="245"/>
                  </a:lnTo>
                  <a:lnTo>
                    <a:pt x="176" y="245"/>
                  </a:lnTo>
                  <a:lnTo>
                    <a:pt x="176" y="245"/>
                  </a:lnTo>
                  <a:lnTo>
                    <a:pt x="189" y="243"/>
                  </a:lnTo>
                  <a:lnTo>
                    <a:pt x="202" y="239"/>
                  </a:lnTo>
                  <a:lnTo>
                    <a:pt x="215" y="232"/>
                  </a:lnTo>
                  <a:lnTo>
                    <a:pt x="223" y="226"/>
                  </a:lnTo>
                  <a:lnTo>
                    <a:pt x="232" y="215"/>
                  </a:lnTo>
                  <a:lnTo>
                    <a:pt x="239" y="202"/>
                  </a:lnTo>
                  <a:lnTo>
                    <a:pt x="243" y="191"/>
                  </a:lnTo>
                  <a:lnTo>
                    <a:pt x="245" y="176"/>
                  </a:lnTo>
                  <a:lnTo>
                    <a:pt x="245" y="58"/>
                  </a:lnTo>
                  <a:lnTo>
                    <a:pt x="645" y="58"/>
                  </a:lnTo>
                  <a:lnTo>
                    <a:pt x="645" y="58"/>
                  </a:lnTo>
                  <a:lnTo>
                    <a:pt x="649" y="60"/>
                  </a:lnTo>
                  <a:lnTo>
                    <a:pt x="651" y="63"/>
                  </a:lnTo>
                  <a:lnTo>
                    <a:pt x="653" y="65"/>
                  </a:lnTo>
                  <a:lnTo>
                    <a:pt x="653" y="69"/>
                  </a:lnTo>
                  <a:lnTo>
                    <a:pt x="653" y="763"/>
                  </a:lnTo>
                  <a:lnTo>
                    <a:pt x="653" y="763"/>
                  </a:lnTo>
                  <a:lnTo>
                    <a:pt x="653" y="765"/>
                  </a:lnTo>
                  <a:lnTo>
                    <a:pt x="651" y="770"/>
                  </a:lnTo>
                  <a:lnTo>
                    <a:pt x="649" y="772"/>
                  </a:lnTo>
                  <a:lnTo>
                    <a:pt x="645" y="772"/>
                  </a:lnTo>
                  <a:lnTo>
                    <a:pt x="69" y="772"/>
                  </a:lnTo>
                  <a:lnTo>
                    <a:pt x="69" y="772"/>
                  </a:lnTo>
                  <a:lnTo>
                    <a:pt x="64" y="772"/>
                  </a:lnTo>
                  <a:lnTo>
                    <a:pt x="62" y="770"/>
                  </a:lnTo>
                  <a:lnTo>
                    <a:pt x="60" y="765"/>
                  </a:lnTo>
                  <a:lnTo>
                    <a:pt x="58" y="763"/>
                  </a:lnTo>
                  <a:lnTo>
                    <a:pt x="58" y="7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Rectangle 60"/>
            <p:cNvSpPr>
              <a:spLocks noChangeArrowheads="1"/>
            </p:cNvSpPr>
            <p:nvPr/>
          </p:nvSpPr>
          <p:spPr bwMode="auto">
            <a:xfrm>
              <a:off x="6005059" y="5535613"/>
              <a:ext cx="355600" cy="96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Rectangle 61"/>
            <p:cNvSpPr>
              <a:spLocks noChangeArrowheads="1"/>
            </p:cNvSpPr>
            <p:nvPr/>
          </p:nvSpPr>
          <p:spPr bwMode="auto">
            <a:xfrm>
              <a:off x="5625646" y="5724526"/>
              <a:ext cx="730250" cy="92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Rectangle 62"/>
            <p:cNvSpPr>
              <a:spLocks noChangeArrowheads="1"/>
            </p:cNvSpPr>
            <p:nvPr/>
          </p:nvSpPr>
          <p:spPr bwMode="auto">
            <a:xfrm>
              <a:off x="5625646" y="5908676"/>
              <a:ext cx="730250" cy="92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Rectangle 63"/>
            <p:cNvSpPr>
              <a:spLocks noChangeArrowheads="1"/>
            </p:cNvSpPr>
            <p:nvPr/>
          </p:nvSpPr>
          <p:spPr bwMode="auto">
            <a:xfrm>
              <a:off x="5636759" y="6096001"/>
              <a:ext cx="730250" cy="92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64"/>
            <p:cNvSpPr/>
            <p:nvPr/>
          </p:nvSpPr>
          <p:spPr bwMode="auto">
            <a:xfrm>
              <a:off x="5639934" y="5345113"/>
              <a:ext cx="1130300" cy="1320800"/>
            </a:xfrm>
            <a:custGeom>
              <a:avLst/>
              <a:gdLst>
                <a:gd name="T0" fmla="*/ 645 w 712"/>
                <a:gd name="T1" fmla="*/ 0 h 832"/>
                <a:gd name="T2" fmla="*/ 645 w 712"/>
                <a:gd name="T3" fmla="*/ 60 h 832"/>
                <a:gd name="T4" fmla="*/ 645 w 712"/>
                <a:gd name="T5" fmla="*/ 60 h 832"/>
                <a:gd name="T6" fmla="*/ 647 w 712"/>
                <a:gd name="T7" fmla="*/ 60 h 832"/>
                <a:gd name="T8" fmla="*/ 651 w 712"/>
                <a:gd name="T9" fmla="*/ 62 h 832"/>
                <a:gd name="T10" fmla="*/ 654 w 712"/>
                <a:gd name="T11" fmla="*/ 65 h 832"/>
                <a:gd name="T12" fmla="*/ 654 w 712"/>
                <a:gd name="T13" fmla="*/ 69 h 832"/>
                <a:gd name="T14" fmla="*/ 654 w 712"/>
                <a:gd name="T15" fmla="*/ 763 h 832"/>
                <a:gd name="T16" fmla="*/ 654 w 712"/>
                <a:gd name="T17" fmla="*/ 763 h 832"/>
                <a:gd name="T18" fmla="*/ 654 w 712"/>
                <a:gd name="T19" fmla="*/ 768 h 832"/>
                <a:gd name="T20" fmla="*/ 651 w 712"/>
                <a:gd name="T21" fmla="*/ 770 h 832"/>
                <a:gd name="T22" fmla="*/ 647 w 712"/>
                <a:gd name="T23" fmla="*/ 772 h 832"/>
                <a:gd name="T24" fmla="*/ 645 w 712"/>
                <a:gd name="T25" fmla="*/ 772 h 832"/>
                <a:gd name="T26" fmla="*/ 69 w 712"/>
                <a:gd name="T27" fmla="*/ 772 h 832"/>
                <a:gd name="T28" fmla="*/ 69 w 712"/>
                <a:gd name="T29" fmla="*/ 772 h 832"/>
                <a:gd name="T30" fmla="*/ 65 w 712"/>
                <a:gd name="T31" fmla="*/ 772 h 832"/>
                <a:gd name="T32" fmla="*/ 60 w 712"/>
                <a:gd name="T33" fmla="*/ 770 h 832"/>
                <a:gd name="T34" fmla="*/ 58 w 712"/>
                <a:gd name="T35" fmla="*/ 768 h 832"/>
                <a:gd name="T36" fmla="*/ 58 w 712"/>
                <a:gd name="T37" fmla="*/ 763 h 832"/>
                <a:gd name="T38" fmla="*/ 0 w 712"/>
                <a:gd name="T39" fmla="*/ 763 h 832"/>
                <a:gd name="T40" fmla="*/ 0 w 712"/>
                <a:gd name="T41" fmla="*/ 763 h 832"/>
                <a:gd name="T42" fmla="*/ 2 w 712"/>
                <a:gd name="T43" fmla="*/ 776 h 832"/>
                <a:gd name="T44" fmla="*/ 4 w 712"/>
                <a:gd name="T45" fmla="*/ 789 h 832"/>
                <a:gd name="T46" fmla="*/ 11 w 712"/>
                <a:gd name="T47" fmla="*/ 802 h 832"/>
                <a:gd name="T48" fmla="*/ 19 w 712"/>
                <a:gd name="T49" fmla="*/ 811 h 832"/>
                <a:gd name="T50" fmla="*/ 30 w 712"/>
                <a:gd name="T51" fmla="*/ 819 h 832"/>
                <a:gd name="T52" fmla="*/ 41 w 712"/>
                <a:gd name="T53" fmla="*/ 826 h 832"/>
                <a:gd name="T54" fmla="*/ 54 w 712"/>
                <a:gd name="T55" fmla="*/ 830 h 832"/>
                <a:gd name="T56" fmla="*/ 69 w 712"/>
                <a:gd name="T57" fmla="*/ 832 h 832"/>
                <a:gd name="T58" fmla="*/ 645 w 712"/>
                <a:gd name="T59" fmla="*/ 832 h 832"/>
                <a:gd name="T60" fmla="*/ 645 w 712"/>
                <a:gd name="T61" fmla="*/ 832 h 832"/>
                <a:gd name="T62" fmla="*/ 658 w 712"/>
                <a:gd name="T63" fmla="*/ 830 h 832"/>
                <a:gd name="T64" fmla="*/ 671 w 712"/>
                <a:gd name="T65" fmla="*/ 826 h 832"/>
                <a:gd name="T66" fmla="*/ 682 w 712"/>
                <a:gd name="T67" fmla="*/ 819 h 832"/>
                <a:gd name="T68" fmla="*/ 692 w 712"/>
                <a:gd name="T69" fmla="*/ 811 h 832"/>
                <a:gd name="T70" fmla="*/ 701 w 712"/>
                <a:gd name="T71" fmla="*/ 802 h 832"/>
                <a:gd name="T72" fmla="*/ 707 w 712"/>
                <a:gd name="T73" fmla="*/ 789 h 832"/>
                <a:gd name="T74" fmla="*/ 712 w 712"/>
                <a:gd name="T75" fmla="*/ 776 h 832"/>
                <a:gd name="T76" fmla="*/ 712 w 712"/>
                <a:gd name="T77" fmla="*/ 763 h 832"/>
                <a:gd name="T78" fmla="*/ 712 w 712"/>
                <a:gd name="T79" fmla="*/ 69 h 832"/>
                <a:gd name="T80" fmla="*/ 712 w 712"/>
                <a:gd name="T81" fmla="*/ 69 h 832"/>
                <a:gd name="T82" fmla="*/ 712 w 712"/>
                <a:gd name="T83" fmla="*/ 56 h 832"/>
                <a:gd name="T84" fmla="*/ 707 w 712"/>
                <a:gd name="T85" fmla="*/ 43 h 832"/>
                <a:gd name="T86" fmla="*/ 701 w 712"/>
                <a:gd name="T87" fmla="*/ 30 h 832"/>
                <a:gd name="T88" fmla="*/ 692 w 712"/>
                <a:gd name="T89" fmla="*/ 22 h 832"/>
                <a:gd name="T90" fmla="*/ 682 w 712"/>
                <a:gd name="T91" fmla="*/ 13 h 832"/>
                <a:gd name="T92" fmla="*/ 671 w 712"/>
                <a:gd name="T93" fmla="*/ 7 h 832"/>
                <a:gd name="T94" fmla="*/ 658 w 712"/>
                <a:gd name="T95" fmla="*/ 2 h 832"/>
                <a:gd name="T96" fmla="*/ 645 w 712"/>
                <a:gd name="T97" fmla="*/ 0 h 832"/>
                <a:gd name="T98" fmla="*/ 645 w 712"/>
                <a:gd name="T99" fmla="*/ 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2" h="832">
                  <a:moveTo>
                    <a:pt x="645" y="0"/>
                  </a:moveTo>
                  <a:lnTo>
                    <a:pt x="645" y="60"/>
                  </a:lnTo>
                  <a:lnTo>
                    <a:pt x="645" y="60"/>
                  </a:lnTo>
                  <a:lnTo>
                    <a:pt x="647" y="60"/>
                  </a:lnTo>
                  <a:lnTo>
                    <a:pt x="651" y="62"/>
                  </a:lnTo>
                  <a:lnTo>
                    <a:pt x="654" y="65"/>
                  </a:lnTo>
                  <a:lnTo>
                    <a:pt x="654" y="69"/>
                  </a:lnTo>
                  <a:lnTo>
                    <a:pt x="654" y="763"/>
                  </a:lnTo>
                  <a:lnTo>
                    <a:pt x="654" y="763"/>
                  </a:lnTo>
                  <a:lnTo>
                    <a:pt x="654" y="768"/>
                  </a:lnTo>
                  <a:lnTo>
                    <a:pt x="651" y="770"/>
                  </a:lnTo>
                  <a:lnTo>
                    <a:pt x="647" y="772"/>
                  </a:lnTo>
                  <a:lnTo>
                    <a:pt x="645" y="772"/>
                  </a:lnTo>
                  <a:lnTo>
                    <a:pt x="69" y="772"/>
                  </a:lnTo>
                  <a:lnTo>
                    <a:pt x="69" y="772"/>
                  </a:lnTo>
                  <a:lnTo>
                    <a:pt x="65" y="772"/>
                  </a:lnTo>
                  <a:lnTo>
                    <a:pt x="60" y="770"/>
                  </a:lnTo>
                  <a:lnTo>
                    <a:pt x="58" y="768"/>
                  </a:lnTo>
                  <a:lnTo>
                    <a:pt x="58" y="763"/>
                  </a:lnTo>
                  <a:lnTo>
                    <a:pt x="0" y="763"/>
                  </a:lnTo>
                  <a:lnTo>
                    <a:pt x="0" y="763"/>
                  </a:lnTo>
                  <a:lnTo>
                    <a:pt x="2" y="776"/>
                  </a:lnTo>
                  <a:lnTo>
                    <a:pt x="4" y="789"/>
                  </a:lnTo>
                  <a:lnTo>
                    <a:pt x="11" y="802"/>
                  </a:lnTo>
                  <a:lnTo>
                    <a:pt x="19" y="811"/>
                  </a:lnTo>
                  <a:lnTo>
                    <a:pt x="30" y="819"/>
                  </a:lnTo>
                  <a:lnTo>
                    <a:pt x="41" y="826"/>
                  </a:lnTo>
                  <a:lnTo>
                    <a:pt x="54" y="830"/>
                  </a:lnTo>
                  <a:lnTo>
                    <a:pt x="69" y="832"/>
                  </a:lnTo>
                  <a:lnTo>
                    <a:pt x="645" y="832"/>
                  </a:lnTo>
                  <a:lnTo>
                    <a:pt x="645" y="832"/>
                  </a:lnTo>
                  <a:lnTo>
                    <a:pt x="658" y="830"/>
                  </a:lnTo>
                  <a:lnTo>
                    <a:pt x="671" y="826"/>
                  </a:lnTo>
                  <a:lnTo>
                    <a:pt x="682" y="819"/>
                  </a:lnTo>
                  <a:lnTo>
                    <a:pt x="692" y="811"/>
                  </a:lnTo>
                  <a:lnTo>
                    <a:pt x="701" y="802"/>
                  </a:lnTo>
                  <a:lnTo>
                    <a:pt x="707" y="789"/>
                  </a:lnTo>
                  <a:lnTo>
                    <a:pt x="712" y="776"/>
                  </a:lnTo>
                  <a:lnTo>
                    <a:pt x="712" y="763"/>
                  </a:lnTo>
                  <a:lnTo>
                    <a:pt x="712" y="69"/>
                  </a:lnTo>
                  <a:lnTo>
                    <a:pt x="712" y="69"/>
                  </a:lnTo>
                  <a:lnTo>
                    <a:pt x="712" y="56"/>
                  </a:lnTo>
                  <a:lnTo>
                    <a:pt x="707" y="43"/>
                  </a:lnTo>
                  <a:lnTo>
                    <a:pt x="701" y="30"/>
                  </a:lnTo>
                  <a:lnTo>
                    <a:pt x="692" y="22"/>
                  </a:lnTo>
                  <a:lnTo>
                    <a:pt x="682" y="13"/>
                  </a:lnTo>
                  <a:lnTo>
                    <a:pt x="671" y="7"/>
                  </a:lnTo>
                  <a:lnTo>
                    <a:pt x="658" y="2"/>
                  </a:lnTo>
                  <a:lnTo>
                    <a:pt x="645" y="0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8" name="文本框 87"/>
          <p:cNvSpPr txBox="1"/>
          <p:nvPr/>
        </p:nvSpPr>
        <p:spPr>
          <a:xfrm>
            <a:off x="5566384" y="536704"/>
            <a:ext cx="3708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  <a:endParaRPr lang="en-US" altLang="zh-CN" sz="36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4780100" y="651732"/>
            <a:ext cx="800219" cy="279419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content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90" name="Freeform 84"/>
          <p:cNvSpPr/>
          <p:nvPr/>
        </p:nvSpPr>
        <p:spPr bwMode="auto">
          <a:xfrm>
            <a:off x="10082023" y="4255177"/>
            <a:ext cx="808287" cy="517782"/>
          </a:xfrm>
          <a:custGeom>
            <a:avLst/>
            <a:gdLst>
              <a:gd name="T0" fmla="*/ 824 w 946"/>
              <a:gd name="T1" fmla="*/ 217 h 606"/>
              <a:gd name="T2" fmla="*/ 826 w 946"/>
              <a:gd name="T3" fmla="*/ 198 h 606"/>
              <a:gd name="T4" fmla="*/ 822 w 946"/>
              <a:gd name="T5" fmla="*/ 170 h 606"/>
              <a:gd name="T6" fmla="*/ 811 w 946"/>
              <a:gd name="T7" fmla="*/ 144 h 606"/>
              <a:gd name="T8" fmla="*/ 792 w 946"/>
              <a:gd name="T9" fmla="*/ 123 h 606"/>
              <a:gd name="T10" fmla="*/ 768 w 946"/>
              <a:gd name="T11" fmla="*/ 101 h 606"/>
              <a:gd name="T12" fmla="*/ 738 w 946"/>
              <a:gd name="T13" fmla="*/ 86 h 606"/>
              <a:gd name="T14" fmla="*/ 703 w 946"/>
              <a:gd name="T15" fmla="*/ 73 h 606"/>
              <a:gd name="T16" fmla="*/ 665 w 946"/>
              <a:gd name="T17" fmla="*/ 65 h 606"/>
              <a:gd name="T18" fmla="*/ 626 w 946"/>
              <a:gd name="T19" fmla="*/ 63 h 606"/>
              <a:gd name="T20" fmla="*/ 602 w 946"/>
              <a:gd name="T21" fmla="*/ 63 h 606"/>
              <a:gd name="T22" fmla="*/ 559 w 946"/>
              <a:gd name="T23" fmla="*/ 69 h 606"/>
              <a:gd name="T24" fmla="*/ 540 w 946"/>
              <a:gd name="T25" fmla="*/ 75 h 606"/>
              <a:gd name="T26" fmla="*/ 510 w 946"/>
              <a:gd name="T27" fmla="*/ 43 h 606"/>
              <a:gd name="T28" fmla="*/ 473 w 946"/>
              <a:gd name="T29" fmla="*/ 20 h 606"/>
              <a:gd name="T30" fmla="*/ 430 w 946"/>
              <a:gd name="T31" fmla="*/ 5 h 606"/>
              <a:gd name="T32" fmla="*/ 385 w 946"/>
              <a:gd name="T33" fmla="*/ 0 h 606"/>
              <a:gd name="T34" fmla="*/ 366 w 946"/>
              <a:gd name="T35" fmla="*/ 0 h 606"/>
              <a:gd name="T36" fmla="*/ 329 w 946"/>
              <a:gd name="T37" fmla="*/ 7 h 606"/>
              <a:gd name="T38" fmla="*/ 297 w 946"/>
              <a:gd name="T39" fmla="*/ 20 h 606"/>
              <a:gd name="T40" fmla="*/ 267 w 946"/>
              <a:gd name="T41" fmla="*/ 37 h 606"/>
              <a:gd name="T42" fmla="*/ 241 w 946"/>
              <a:gd name="T43" fmla="*/ 58 h 606"/>
              <a:gd name="T44" fmla="*/ 222 w 946"/>
              <a:gd name="T45" fmla="*/ 84 h 606"/>
              <a:gd name="T46" fmla="*/ 209 w 946"/>
              <a:gd name="T47" fmla="*/ 114 h 606"/>
              <a:gd name="T48" fmla="*/ 200 w 946"/>
              <a:gd name="T49" fmla="*/ 146 h 606"/>
              <a:gd name="T50" fmla="*/ 200 w 946"/>
              <a:gd name="T51" fmla="*/ 161 h 606"/>
              <a:gd name="T52" fmla="*/ 203 w 946"/>
              <a:gd name="T53" fmla="*/ 189 h 606"/>
              <a:gd name="T54" fmla="*/ 181 w 946"/>
              <a:gd name="T55" fmla="*/ 194 h 606"/>
              <a:gd name="T56" fmla="*/ 142 w 946"/>
              <a:gd name="T57" fmla="*/ 204 h 606"/>
              <a:gd name="T58" fmla="*/ 106 w 946"/>
              <a:gd name="T59" fmla="*/ 219 h 606"/>
              <a:gd name="T60" fmla="*/ 74 w 946"/>
              <a:gd name="T61" fmla="*/ 239 h 606"/>
              <a:gd name="T62" fmla="*/ 46 w 946"/>
              <a:gd name="T63" fmla="*/ 262 h 606"/>
              <a:gd name="T64" fmla="*/ 24 w 946"/>
              <a:gd name="T65" fmla="*/ 290 h 606"/>
              <a:gd name="T66" fmla="*/ 9 w 946"/>
              <a:gd name="T67" fmla="*/ 318 h 606"/>
              <a:gd name="T68" fmla="*/ 3 w 946"/>
              <a:gd name="T69" fmla="*/ 351 h 606"/>
              <a:gd name="T70" fmla="*/ 0 w 946"/>
              <a:gd name="T71" fmla="*/ 368 h 606"/>
              <a:gd name="T72" fmla="*/ 9 w 946"/>
              <a:gd name="T73" fmla="*/ 422 h 606"/>
              <a:gd name="T74" fmla="*/ 37 w 946"/>
              <a:gd name="T75" fmla="*/ 469 h 606"/>
              <a:gd name="T76" fmla="*/ 78 w 946"/>
              <a:gd name="T77" fmla="*/ 510 h 606"/>
              <a:gd name="T78" fmla="*/ 134 w 946"/>
              <a:gd name="T79" fmla="*/ 544 h 606"/>
              <a:gd name="T80" fmla="*/ 203 w 946"/>
              <a:gd name="T81" fmla="*/ 572 h 606"/>
              <a:gd name="T82" fmla="*/ 284 w 946"/>
              <a:gd name="T83" fmla="*/ 591 h 606"/>
              <a:gd name="T84" fmla="*/ 377 w 946"/>
              <a:gd name="T85" fmla="*/ 604 h 606"/>
              <a:gd name="T86" fmla="*/ 478 w 946"/>
              <a:gd name="T87" fmla="*/ 606 h 606"/>
              <a:gd name="T88" fmla="*/ 529 w 946"/>
              <a:gd name="T89" fmla="*/ 606 h 606"/>
              <a:gd name="T90" fmla="*/ 626 w 946"/>
              <a:gd name="T91" fmla="*/ 598 h 606"/>
              <a:gd name="T92" fmla="*/ 710 w 946"/>
              <a:gd name="T93" fmla="*/ 583 h 606"/>
              <a:gd name="T94" fmla="*/ 785 w 946"/>
              <a:gd name="T95" fmla="*/ 561 h 606"/>
              <a:gd name="T96" fmla="*/ 845 w 946"/>
              <a:gd name="T97" fmla="*/ 531 h 606"/>
              <a:gd name="T98" fmla="*/ 895 w 946"/>
              <a:gd name="T99" fmla="*/ 495 h 606"/>
              <a:gd name="T100" fmla="*/ 927 w 946"/>
              <a:gd name="T101" fmla="*/ 452 h 606"/>
              <a:gd name="T102" fmla="*/ 944 w 946"/>
              <a:gd name="T103" fmla="*/ 402 h 606"/>
              <a:gd name="T104" fmla="*/ 946 w 946"/>
              <a:gd name="T105" fmla="*/ 374 h 606"/>
              <a:gd name="T106" fmla="*/ 938 w 946"/>
              <a:gd name="T107" fmla="*/ 325 h 606"/>
              <a:gd name="T108" fmla="*/ 912 w 946"/>
              <a:gd name="T109" fmla="*/ 280 h 606"/>
              <a:gd name="T110" fmla="*/ 873 w 946"/>
              <a:gd name="T111" fmla="*/ 243 h 606"/>
              <a:gd name="T112" fmla="*/ 824 w 946"/>
              <a:gd name="T113" fmla="*/ 217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46" h="606">
                <a:moveTo>
                  <a:pt x="824" y="217"/>
                </a:moveTo>
                <a:lnTo>
                  <a:pt x="824" y="217"/>
                </a:lnTo>
                <a:lnTo>
                  <a:pt x="826" y="198"/>
                </a:lnTo>
                <a:lnTo>
                  <a:pt x="826" y="198"/>
                </a:lnTo>
                <a:lnTo>
                  <a:pt x="824" y="183"/>
                </a:lnTo>
                <a:lnTo>
                  <a:pt x="822" y="170"/>
                </a:lnTo>
                <a:lnTo>
                  <a:pt x="817" y="157"/>
                </a:lnTo>
                <a:lnTo>
                  <a:pt x="811" y="144"/>
                </a:lnTo>
                <a:lnTo>
                  <a:pt x="802" y="134"/>
                </a:lnTo>
                <a:lnTo>
                  <a:pt x="792" y="123"/>
                </a:lnTo>
                <a:lnTo>
                  <a:pt x="781" y="112"/>
                </a:lnTo>
                <a:lnTo>
                  <a:pt x="768" y="101"/>
                </a:lnTo>
                <a:lnTo>
                  <a:pt x="753" y="93"/>
                </a:lnTo>
                <a:lnTo>
                  <a:pt x="738" y="86"/>
                </a:lnTo>
                <a:lnTo>
                  <a:pt x="721" y="78"/>
                </a:lnTo>
                <a:lnTo>
                  <a:pt x="703" y="73"/>
                </a:lnTo>
                <a:lnTo>
                  <a:pt x="684" y="69"/>
                </a:lnTo>
                <a:lnTo>
                  <a:pt x="665" y="65"/>
                </a:lnTo>
                <a:lnTo>
                  <a:pt x="645" y="63"/>
                </a:lnTo>
                <a:lnTo>
                  <a:pt x="626" y="63"/>
                </a:lnTo>
                <a:lnTo>
                  <a:pt x="626" y="63"/>
                </a:lnTo>
                <a:lnTo>
                  <a:pt x="602" y="63"/>
                </a:lnTo>
                <a:lnTo>
                  <a:pt x="581" y="65"/>
                </a:lnTo>
                <a:lnTo>
                  <a:pt x="559" y="69"/>
                </a:lnTo>
                <a:lnTo>
                  <a:pt x="540" y="75"/>
                </a:lnTo>
                <a:lnTo>
                  <a:pt x="540" y="75"/>
                </a:lnTo>
                <a:lnTo>
                  <a:pt x="527" y="58"/>
                </a:lnTo>
                <a:lnTo>
                  <a:pt x="510" y="43"/>
                </a:lnTo>
                <a:lnTo>
                  <a:pt x="493" y="30"/>
                </a:lnTo>
                <a:lnTo>
                  <a:pt x="473" y="20"/>
                </a:lnTo>
                <a:lnTo>
                  <a:pt x="454" y="11"/>
                </a:lnTo>
                <a:lnTo>
                  <a:pt x="430" y="5"/>
                </a:lnTo>
                <a:lnTo>
                  <a:pt x="409" y="0"/>
                </a:lnTo>
                <a:lnTo>
                  <a:pt x="385" y="0"/>
                </a:lnTo>
                <a:lnTo>
                  <a:pt x="385" y="0"/>
                </a:lnTo>
                <a:lnTo>
                  <a:pt x="366" y="0"/>
                </a:lnTo>
                <a:lnTo>
                  <a:pt x="347" y="2"/>
                </a:lnTo>
                <a:lnTo>
                  <a:pt x="329" y="7"/>
                </a:lnTo>
                <a:lnTo>
                  <a:pt x="312" y="13"/>
                </a:lnTo>
                <a:lnTo>
                  <a:pt x="297" y="20"/>
                </a:lnTo>
                <a:lnTo>
                  <a:pt x="282" y="28"/>
                </a:lnTo>
                <a:lnTo>
                  <a:pt x="267" y="37"/>
                </a:lnTo>
                <a:lnTo>
                  <a:pt x="254" y="48"/>
                </a:lnTo>
                <a:lnTo>
                  <a:pt x="241" y="58"/>
                </a:lnTo>
                <a:lnTo>
                  <a:pt x="230" y="71"/>
                </a:lnTo>
                <a:lnTo>
                  <a:pt x="222" y="84"/>
                </a:lnTo>
                <a:lnTo>
                  <a:pt x="215" y="99"/>
                </a:lnTo>
                <a:lnTo>
                  <a:pt x="209" y="114"/>
                </a:lnTo>
                <a:lnTo>
                  <a:pt x="205" y="129"/>
                </a:lnTo>
                <a:lnTo>
                  <a:pt x="200" y="146"/>
                </a:lnTo>
                <a:lnTo>
                  <a:pt x="200" y="161"/>
                </a:lnTo>
                <a:lnTo>
                  <a:pt x="200" y="161"/>
                </a:lnTo>
                <a:lnTo>
                  <a:pt x="200" y="177"/>
                </a:lnTo>
                <a:lnTo>
                  <a:pt x="203" y="189"/>
                </a:lnTo>
                <a:lnTo>
                  <a:pt x="203" y="189"/>
                </a:lnTo>
                <a:lnTo>
                  <a:pt x="181" y="194"/>
                </a:lnTo>
                <a:lnTo>
                  <a:pt x="162" y="198"/>
                </a:lnTo>
                <a:lnTo>
                  <a:pt x="142" y="204"/>
                </a:lnTo>
                <a:lnTo>
                  <a:pt x="123" y="211"/>
                </a:lnTo>
                <a:lnTo>
                  <a:pt x="106" y="219"/>
                </a:lnTo>
                <a:lnTo>
                  <a:pt x="89" y="228"/>
                </a:lnTo>
                <a:lnTo>
                  <a:pt x="74" y="239"/>
                </a:lnTo>
                <a:lnTo>
                  <a:pt x="58" y="250"/>
                </a:lnTo>
                <a:lnTo>
                  <a:pt x="46" y="262"/>
                </a:lnTo>
                <a:lnTo>
                  <a:pt x="35" y="275"/>
                </a:lnTo>
                <a:lnTo>
                  <a:pt x="24" y="290"/>
                </a:lnTo>
                <a:lnTo>
                  <a:pt x="18" y="303"/>
                </a:lnTo>
                <a:lnTo>
                  <a:pt x="9" y="318"/>
                </a:lnTo>
                <a:lnTo>
                  <a:pt x="5" y="336"/>
                </a:lnTo>
                <a:lnTo>
                  <a:pt x="3" y="351"/>
                </a:lnTo>
                <a:lnTo>
                  <a:pt x="0" y="368"/>
                </a:lnTo>
                <a:lnTo>
                  <a:pt x="0" y="368"/>
                </a:lnTo>
                <a:lnTo>
                  <a:pt x="3" y="396"/>
                </a:lnTo>
                <a:lnTo>
                  <a:pt x="9" y="422"/>
                </a:lnTo>
                <a:lnTo>
                  <a:pt x="22" y="445"/>
                </a:lnTo>
                <a:lnTo>
                  <a:pt x="37" y="469"/>
                </a:lnTo>
                <a:lnTo>
                  <a:pt x="54" y="490"/>
                </a:lnTo>
                <a:lnTo>
                  <a:pt x="78" y="510"/>
                </a:lnTo>
                <a:lnTo>
                  <a:pt x="104" y="529"/>
                </a:lnTo>
                <a:lnTo>
                  <a:pt x="134" y="544"/>
                </a:lnTo>
                <a:lnTo>
                  <a:pt x="166" y="559"/>
                </a:lnTo>
                <a:lnTo>
                  <a:pt x="203" y="572"/>
                </a:lnTo>
                <a:lnTo>
                  <a:pt x="243" y="583"/>
                </a:lnTo>
                <a:lnTo>
                  <a:pt x="284" y="591"/>
                </a:lnTo>
                <a:lnTo>
                  <a:pt x="329" y="598"/>
                </a:lnTo>
                <a:lnTo>
                  <a:pt x="377" y="604"/>
                </a:lnTo>
                <a:lnTo>
                  <a:pt x="426" y="606"/>
                </a:lnTo>
                <a:lnTo>
                  <a:pt x="478" y="606"/>
                </a:lnTo>
                <a:lnTo>
                  <a:pt x="478" y="606"/>
                </a:lnTo>
                <a:lnTo>
                  <a:pt x="529" y="606"/>
                </a:lnTo>
                <a:lnTo>
                  <a:pt x="579" y="604"/>
                </a:lnTo>
                <a:lnTo>
                  <a:pt x="626" y="598"/>
                </a:lnTo>
                <a:lnTo>
                  <a:pt x="669" y="591"/>
                </a:lnTo>
                <a:lnTo>
                  <a:pt x="710" y="583"/>
                </a:lnTo>
                <a:lnTo>
                  <a:pt x="749" y="574"/>
                </a:lnTo>
                <a:lnTo>
                  <a:pt x="785" y="561"/>
                </a:lnTo>
                <a:lnTo>
                  <a:pt x="817" y="546"/>
                </a:lnTo>
                <a:lnTo>
                  <a:pt x="845" y="531"/>
                </a:lnTo>
                <a:lnTo>
                  <a:pt x="871" y="514"/>
                </a:lnTo>
                <a:lnTo>
                  <a:pt x="895" y="495"/>
                </a:lnTo>
                <a:lnTo>
                  <a:pt x="912" y="475"/>
                </a:lnTo>
                <a:lnTo>
                  <a:pt x="927" y="452"/>
                </a:lnTo>
                <a:lnTo>
                  <a:pt x="938" y="428"/>
                </a:lnTo>
                <a:lnTo>
                  <a:pt x="944" y="402"/>
                </a:lnTo>
                <a:lnTo>
                  <a:pt x="946" y="374"/>
                </a:lnTo>
                <a:lnTo>
                  <a:pt x="946" y="374"/>
                </a:lnTo>
                <a:lnTo>
                  <a:pt x="944" y="348"/>
                </a:lnTo>
                <a:lnTo>
                  <a:pt x="938" y="325"/>
                </a:lnTo>
                <a:lnTo>
                  <a:pt x="927" y="301"/>
                </a:lnTo>
                <a:lnTo>
                  <a:pt x="912" y="280"/>
                </a:lnTo>
                <a:lnTo>
                  <a:pt x="895" y="260"/>
                </a:lnTo>
                <a:lnTo>
                  <a:pt x="873" y="243"/>
                </a:lnTo>
                <a:lnTo>
                  <a:pt x="850" y="228"/>
                </a:lnTo>
                <a:lnTo>
                  <a:pt x="824" y="217"/>
                </a:lnTo>
                <a:lnTo>
                  <a:pt x="824" y="2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6" name="文本框 95"/>
          <p:cNvSpPr txBox="1"/>
          <p:nvPr/>
        </p:nvSpPr>
        <p:spPr>
          <a:xfrm>
            <a:off x="799116" y="5415360"/>
            <a:ext cx="214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</a:p>
        </p:txBody>
      </p:sp>
      <p:sp>
        <p:nvSpPr>
          <p:cNvPr id="97" name="文本框 96"/>
          <p:cNvSpPr txBox="1"/>
          <p:nvPr/>
        </p:nvSpPr>
        <p:spPr>
          <a:xfrm>
            <a:off x="2981525" y="5415360"/>
            <a:ext cx="2143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98" name="文本框 97"/>
          <p:cNvSpPr txBox="1"/>
          <p:nvPr/>
        </p:nvSpPr>
        <p:spPr>
          <a:xfrm>
            <a:off x="5096404" y="5405962"/>
            <a:ext cx="2143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99" name="文本框 98"/>
          <p:cNvSpPr txBox="1"/>
          <p:nvPr/>
        </p:nvSpPr>
        <p:spPr>
          <a:xfrm>
            <a:off x="7240450" y="5405962"/>
            <a:ext cx="2143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100" name="文本框 99"/>
          <p:cNvSpPr txBox="1"/>
          <p:nvPr/>
        </p:nvSpPr>
        <p:spPr>
          <a:xfrm>
            <a:off x="9426256" y="5405962"/>
            <a:ext cx="2143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654811" y="4845803"/>
            <a:ext cx="30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①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786521" y="4850131"/>
            <a:ext cx="30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②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926304" y="4851511"/>
            <a:ext cx="30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③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994900" y="4851511"/>
            <a:ext cx="30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④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301126" y="4851511"/>
            <a:ext cx="30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⑤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接连接符 65"/>
          <p:cNvCxnSpPr/>
          <p:nvPr/>
        </p:nvCxnSpPr>
        <p:spPr>
          <a:xfrm>
            <a:off x="0" y="824998"/>
            <a:ext cx="12192001" cy="0"/>
          </a:xfrm>
          <a:prstGeom prst="line">
            <a:avLst/>
          </a:prstGeom>
          <a:ln w="31750">
            <a:solidFill>
              <a:srgbClr val="793E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3481" t="85860" r="32441" b="6019"/>
          <a:stretch>
            <a:fillRect/>
          </a:stretch>
        </p:blipFill>
        <p:spPr>
          <a:xfrm>
            <a:off x="-14515" y="6078070"/>
            <a:ext cx="12206515" cy="7799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3410" t="88660" r="32512" b="2939"/>
          <a:stretch>
            <a:fillRect/>
          </a:stretch>
        </p:blipFill>
        <p:spPr>
          <a:xfrm flipH="1">
            <a:off x="-14515" y="-26867"/>
            <a:ext cx="12206515" cy="806824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1200799" y="3395500"/>
            <a:ext cx="9870141" cy="0"/>
          </a:xfrm>
          <a:prstGeom prst="line">
            <a:avLst/>
          </a:prstGeom>
          <a:ln w="38100">
            <a:solidFill>
              <a:srgbClr val="793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1644553" y="3287923"/>
            <a:ext cx="215153" cy="215153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370259" y="3287923"/>
            <a:ext cx="215153" cy="215153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5095965" y="3301370"/>
            <a:ext cx="215153" cy="215153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817188" y="3301370"/>
            <a:ext cx="215153" cy="215153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542894" y="3287923"/>
            <a:ext cx="215153" cy="215153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0295494" y="3287923"/>
            <a:ext cx="215153" cy="215153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28"/>
          <p:cNvSpPr>
            <a:spLocks noEditPoints="1"/>
          </p:cNvSpPr>
          <p:nvPr/>
        </p:nvSpPr>
        <p:spPr bwMode="auto">
          <a:xfrm rot="10800000" flipV="1">
            <a:off x="3174981" y="2397949"/>
            <a:ext cx="605708" cy="842908"/>
          </a:xfrm>
          <a:custGeom>
            <a:avLst/>
            <a:gdLst>
              <a:gd name="T0" fmla="*/ 319 w 715"/>
              <a:gd name="T1" fmla="*/ 2 h 995"/>
              <a:gd name="T2" fmla="*/ 218 w 715"/>
              <a:gd name="T3" fmla="*/ 28 h 995"/>
              <a:gd name="T4" fmla="*/ 129 w 715"/>
              <a:gd name="T5" fmla="*/ 81 h 995"/>
              <a:gd name="T6" fmla="*/ 59 w 715"/>
              <a:gd name="T7" fmla="*/ 157 h 995"/>
              <a:gd name="T8" fmla="*/ 16 w 715"/>
              <a:gd name="T9" fmla="*/ 250 h 995"/>
              <a:gd name="T10" fmla="*/ 0 w 715"/>
              <a:gd name="T11" fmla="*/ 357 h 995"/>
              <a:gd name="T12" fmla="*/ 4 w 715"/>
              <a:gd name="T13" fmla="*/ 411 h 995"/>
              <a:gd name="T14" fmla="*/ 24 w 715"/>
              <a:gd name="T15" fmla="*/ 487 h 995"/>
              <a:gd name="T16" fmla="*/ 57 w 715"/>
              <a:gd name="T17" fmla="*/ 554 h 995"/>
              <a:gd name="T18" fmla="*/ 105 w 715"/>
              <a:gd name="T19" fmla="*/ 612 h 995"/>
              <a:gd name="T20" fmla="*/ 165 w 715"/>
              <a:gd name="T21" fmla="*/ 659 h 995"/>
              <a:gd name="T22" fmla="*/ 357 w 715"/>
              <a:gd name="T23" fmla="*/ 995 h 995"/>
              <a:gd name="T24" fmla="*/ 528 w 715"/>
              <a:gd name="T25" fmla="*/ 673 h 995"/>
              <a:gd name="T26" fmla="*/ 590 w 715"/>
              <a:gd name="T27" fmla="*/ 630 h 995"/>
              <a:gd name="T28" fmla="*/ 641 w 715"/>
              <a:gd name="T29" fmla="*/ 574 h 995"/>
              <a:gd name="T30" fmla="*/ 681 w 715"/>
              <a:gd name="T31" fmla="*/ 510 h 995"/>
              <a:gd name="T32" fmla="*/ 707 w 715"/>
              <a:gd name="T33" fmla="*/ 437 h 995"/>
              <a:gd name="T34" fmla="*/ 715 w 715"/>
              <a:gd name="T35" fmla="*/ 357 h 995"/>
              <a:gd name="T36" fmla="*/ 709 w 715"/>
              <a:gd name="T37" fmla="*/ 286 h 995"/>
              <a:gd name="T38" fmla="*/ 673 w 715"/>
              <a:gd name="T39" fmla="*/ 187 h 995"/>
              <a:gd name="T40" fmla="*/ 609 w 715"/>
              <a:gd name="T41" fmla="*/ 105 h 995"/>
              <a:gd name="T42" fmla="*/ 528 w 715"/>
              <a:gd name="T43" fmla="*/ 44 h 995"/>
              <a:gd name="T44" fmla="*/ 429 w 715"/>
              <a:gd name="T45" fmla="*/ 6 h 995"/>
              <a:gd name="T46" fmla="*/ 357 w 715"/>
              <a:gd name="T47" fmla="*/ 0 h 995"/>
              <a:gd name="T48" fmla="*/ 329 w 715"/>
              <a:gd name="T49" fmla="*/ 626 h 995"/>
              <a:gd name="T50" fmla="*/ 252 w 715"/>
              <a:gd name="T51" fmla="*/ 606 h 995"/>
              <a:gd name="T52" fmla="*/ 186 w 715"/>
              <a:gd name="T53" fmla="*/ 566 h 995"/>
              <a:gd name="T54" fmla="*/ 135 w 715"/>
              <a:gd name="T55" fmla="*/ 508 h 995"/>
              <a:gd name="T56" fmla="*/ 101 w 715"/>
              <a:gd name="T57" fmla="*/ 439 h 995"/>
              <a:gd name="T58" fmla="*/ 89 w 715"/>
              <a:gd name="T59" fmla="*/ 359 h 995"/>
              <a:gd name="T60" fmla="*/ 95 w 715"/>
              <a:gd name="T61" fmla="*/ 304 h 995"/>
              <a:gd name="T62" fmla="*/ 121 w 715"/>
              <a:gd name="T63" fmla="*/ 230 h 995"/>
              <a:gd name="T64" fmla="*/ 169 w 715"/>
              <a:gd name="T65" fmla="*/ 169 h 995"/>
              <a:gd name="T66" fmla="*/ 230 w 715"/>
              <a:gd name="T67" fmla="*/ 123 h 995"/>
              <a:gd name="T68" fmla="*/ 304 w 715"/>
              <a:gd name="T69" fmla="*/ 95 h 995"/>
              <a:gd name="T70" fmla="*/ 357 w 715"/>
              <a:gd name="T71" fmla="*/ 91 h 995"/>
              <a:gd name="T72" fmla="*/ 437 w 715"/>
              <a:gd name="T73" fmla="*/ 103 h 995"/>
              <a:gd name="T74" fmla="*/ 506 w 715"/>
              <a:gd name="T75" fmla="*/ 137 h 995"/>
              <a:gd name="T76" fmla="*/ 564 w 715"/>
              <a:gd name="T77" fmla="*/ 189 h 995"/>
              <a:gd name="T78" fmla="*/ 603 w 715"/>
              <a:gd name="T79" fmla="*/ 254 h 995"/>
              <a:gd name="T80" fmla="*/ 623 w 715"/>
              <a:gd name="T81" fmla="*/ 332 h 995"/>
              <a:gd name="T82" fmla="*/ 623 w 715"/>
              <a:gd name="T83" fmla="*/ 385 h 995"/>
              <a:gd name="T84" fmla="*/ 603 w 715"/>
              <a:gd name="T85" fmla="*/ 463 h 995"/>
              <a:gd name="T86" fmla="*/ 564 w 715"/>
              <a:gd name="T87" fmla="*/ 528 h 995"/>
              <a:gd name="T88" fmla="*/ 506 w 715"/>
              <a:gd name="T89" fmla="*/ 580 h 995"/>
              <a:gd name="T90" fmla="*/ 437 w 715"/>
              <a:gd name="T91" fmla="*/ 614 h 995"/>
              <a:gd name="T92" fmla="*/ 357 w 715"/>
              <a:gd name="T93" fmla="*/ 628 h 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15" h="995">
                <a:moveTo>
                  <a:pt x="357" y="0"/>
                </a:moveTo>
                <a:lnTo>
                  <a:pt x="357" y="0"/>
                </a:lnTo>
                <a:lnTo>
                  <a:pt x="319" y="2"/>
                </a:lnTo>
                <a:lnTo>
                  <a:pt x="286" y="6"/>
                </a:lnTo>
                <a:lnTo>
                  <a:pt x="250" y="16"/>
                </a:lnTo>
                <a:lnTo>
                  <a:pt x="218" y="28"/>
                </a:lnTo>
                <a:lnTo>
                  <a:pt x="186" y="44"/>
                </a:lnTo>
                <a:lnTo>
                  <a:pt x="157" y="61"/>
                </a:lnTo>
                <a:lnTo>
                  <a:pt x="129" y="81"/>
                </a:lnTo>
                <a:lnTo>
                  <a:pt x="103" y="105"/>
                </a:lnTo>
                <a:lnTo>
                  <a:pt x="81" y="129"/>
                </a:lnTo>
                <a:lnTo>
                  <a:pt x="59" y="157"/>
                </a:lnTo>
                <a:lnTo>
                  <a:pt x="41" y="187"/>
                </a:lnTo>
                <a:lnTo>
                  <a:pt x="27" y="218"/>
                </a:lnTo>
                <a:lnTo>
                  <a:pt x="16" y="250"/>
                </a:lnTo>
                <a:lnTo>
                  <a:pt x="6" y="286"/>
                </a:lnTo>
                <a:lnTo>
                  <a:pt x="0" y="322"/>
                </a:lnTo>
                <a:lnTo>
                  <a:pt x="0" y="357"/>
                </a:lnTo>
                <a:lnTo>
                  <a:pt x="0" y="357"/>
                </a:lnTo>
                <a:lnTo>
                  <a:pt x="0" y="385"/>
                </a:lnTo>
                <a:lnTo>
                  <a:pt x="4" y="411"/>
                </a:lnTo>
                <a:lnTo>
                  <a:pt x="8" y="437"/>
                </a:lnTo>
                <a:lnTo>
                  <a:pt x="14" y="463"/>
                </a:lnTo>
                <a:lnTo>
                  <a:pt x="24" y="487"/>
                </a:lnTo>
                <a:lnTo>
                  <a:pt x="33" y="510"/>
                </a:lnTo>
                <a:lnTo>
                  <a:pt x="43" y="532"/>
                </a:lnTo>
                <a:lnTo>
                  <a:pt x="57" y="554"/>
                </a:lnTo>
                <a:lnTo>
                  <a:pt x="71" y="574"/>
                </a:lnTo>
                <a:lnTo>
                  <a:pt x="89" y="594"/>
                </a:lnTo>
                <a:lnTo>
                  <a:pt x="105" y="612"/>
                </a:lnTo>
                <a:lnTo>
                  <a:pt x="125" y="630"/>
                </a:lnTo>
                <a:lnTo>
                  <a:pt x="145" y="645"/>
                </a:lnTo>
                <a:lnTo>
                  <a:pt x="165" y="659"/>
                </a:lnTo>
                <a:lnTo>
                  <a:pt x="186" y="673"/>
                </a:lnTo>
                <a:lnTo>
                  <a:pt x="208" y="683"/>
                </a:lnTo>
                <a:lnTo>
                  <a:pt x="357" y="995"/>
                </a:lnTo>
                <a:lnTo>
                  <a:pt x="504" y="683"/>
                </a:lnTo>
                <a:lnTo>
                  <a:pt x="504" y="683"/>
                </a:lnTo>
                <a:lnTo>
                  <a:pt x="528" y="673"/>
                </a:lnTo>
                <a:lnTo>
                  <a:pt x="550" y="659"/>
                </a:lnTo>
                <a:lnTo>
                  <a:pt x="570" y="645"/>
                </a:lnTo>
                <a:lnTo>
                  <a:pt x="590" y="630"/>
                </a:lnTo>
                <a:lnTo>
                  <a:pt x="609" y="612"/>
                </a:lnTo>
                <a:lnTo>
                  <a:pt x="625" y="594"/>
                </a:lnTo>
                <a:lnTo>
                  <a:pt x="641" y="574"/>
                </a:lnTo>
                <a:lnTo>
                  <a:pt x="657" y="554"/>
                </a:lnTo>
                <a:lnTo>
                  <a:pt x="669" y="532"/>
                </a:lnTo>
                <a:lnTo>
                  <a:pt x="681" y="510"/>
                </a:lnTo>
                <a:lnTo>
                  <a:pt x="691" y="487"/>
                </a:lnTo>
                <a:lnTo>
                  <a:pt x="701" y="463"/>
                </a:lnTo>
                <a:lnTo>
                  <a:pt x="707" y="437"/>
                </a:lnTo>
                <a:lnTo>
                  <a:pt x="711" y="411"/>
                </a:lnTo>
                <a:lnTo>
                  <a:pt x="715" y="385"/>
                </a:lnTo>
                <a:lnTo>
                  <a:pt x="715" y="357"/>
                </a:lnTo>
                <a:lnTo>
                  <a:pt x="715" y="357"/>
                </a:lnTo>
                <a:lnTo>
                  <a:pt x="713" y="322"/>
                </a:lnTo>
                <a:lnTo>
                  <a:pt x="709" y="286"/>
                </a:lnTo>
                <a:lnTo>
                  <a:pt x="699" y="250"/>
                </a:lnTo>
                <a:lnTo>
                  <a:pt x="687" y="218"/>
                </a:lnTo>
                <a:lnTo>
                  <a:pt x="673" y="187"/>
                </a:lnTo>
                <a:lnTo>
                  <a:pt x="655" y="157"/>
                </a:lnTo>
                <a:lnTo>
                  <a:pt x="633" y="129"/>
                </a:lnTo>
                <a:lnTo>
                  <a:pt x="609" y="105"/>
                </a:lnTo>
                <a:lnTo>
                  <a:pt x="586" y="81"/>
                </a:lnTo>
                <a:lnTo>
                  <a:pt x="558" y="61"/>
                </a:lnTo>
                <a:lnTo>
                  <a:pt x="528" y="44"/>
                </a:lnTo>
                <a:lnTo>
                  <a:pt x="496" y="28"/>
                </a:lnTo>
                <a:lnTo>
                  <a:pt x="464" y="16"/>
                </a:lnTo>
                <a:lnTo>
                  <a:pt x="429" y="6"/>
                </a:lnTo>
                <a:lnTo>
                  <a:pt x="393" y="2"/>
                </a:lnTo>
                <a:lnTo>
                  <a:pt x="357" y="0"/>
                </a:lnTo>
                <a:lnTo>
                  <a:pt x="357" y="0"/>
                </a:lnTo>
                <a:close/>
                <a:moveTo>
                  <a:pt x="357" y="628"/>
                </a:moveTo>
                <a:lnTo>
                  <a:pt x="357" y="628"/>
                </a:lnTo>
                <a:lnTo>
                  <a:pt x="329" y="626"/>
                </a:lnTo>
                <a:lnTo>
                  <a:pt x="304" y="622"/>
                </a:lnTo>
                <a:lnTo>
                  <a:pt x="278" y="614"/>
                </a:lnTo>
                <a:lnTo>
                  <a:pt x="252" y="606"/>
                </a:lnTo>
                <a:lnTo>
                  <a:pt x="230" y="594"/>
                </a:lnTo>
                <a:lnTo>
                  <a:pt x="208" y="580"/>
                </a:lnTo>
                <a:lnTo>
                  <a:pt x="186" y="566"/>
                </a:lnTo>
                <a:lnTo>
                  <a:pt x="169" y="548"/>
                </a:lnTo>
                <a:lnTo>
                  <a:pt x="151" y="528"/>
                </a:lnTo>
                <a:lnTo>
                  <a:pt x="135" y="508"/>
                </a:lnTo>
                <a:lnTo>
                  <a:pt x="121" y="487"/>
                </a:lnTo>
                <a:lnTo>
                  <a:pt x="111" y="463"/>
                </a:lnTo>
                <a:lnTo>
                  <a:pt x="101" y="439"/>
                </a:lnTo>
                <a:lnTo>
                  <a:pt x="95" y="413"/>
                </a:lnTo>
                <a:lnTo>
                  <a:pt x="91" y="385"/>
                </a:lnTo>
                <a:lnTo>
                  <a:pt x="89" y="359"/>
                </a:lnTo>
                <a:lnTo>
                  <a:pt x="89" y="359"/>
                </a:lnTo>
                <a:lnTo>
                  <a:pt x="91" y="332"/>
                </a:lnTo>
                <a:lnTo>
                  <a:pt x="95" y="304"/>
                </a:lnTo>
                <a:lnTo>
                  <a:pt x="101" y="278"/>
                </a:lnTo>
                <a:lnTo>
                  <a:pt x="111" y="254"/>
                </a:lnTo>
                <a:lnTo>
                  <a:pt x="121" y="230"/>
                </a:lnTo>
                <a:lnTo>
                  <a:pt x="135" y="208"/>
                </a:lnTo>
                <a:lnTo>
                  <a:pt x="151" y="189"/>
                </a:lnTo>
                <a:lnTo>
                  <a:pt x="169" y="169"/>
                </a:lnTo>
                <a:lnTo>
                  <a:pt x="186" y="151"/>
                </a:lnTo>
                <a:lnTo>
                  <a:pt x="208" y="137"/>
                </a:lnTo>
                <a:lnTo>
                  <a:pt x="230" y="123"/>
                </a:lnTo>
                <a:lnTo>
                  <a:pt x="252" y="111"/>
                </a:lnTo>
                <a:lnTo>
                  <a:pt x="278" y="103"/>
                </a:lnTo>
                <a:lnTo>
                  <a:pt x="304" y="95"/>
                </a:lnTo>
                <a:lnTo>
                  <a:pt x="329" y="91"/>
                </a:lnTo>
                <a:lnTo>
                  <a:pt x="357" y="91"/>
                </a:lnTo>
                <a:lnTo>
                  <a:pt x="357" y="91"/>
                </a:lnTo>
                <a:lnTo>
                  <a:pt x="385" y="91"/>
                </a:lnTo>
                <a:lnTo>
                  <a:pt x="411" y="95"/>
                </a:lnTo>
                <a:lnTo>
                  <a:pt x="437" y="103"/>
                </a:lnTo>
                <a:lnTo>
                  <a:pt x="460" y="111"/>
                </a:lnTo>
                <a:lnTo>
                  <a:pt x="484" y="123"/>
                </a:lnTo>
                <a:lnTo>
                  <a:pt x="506" y="137"/>
                </a:lnTo>
                <a:lnTo>
                  <a:pt x="528" y="151"/>
                </a:lnTo>
                <a:lnTo>
                  <a:pt x="546" y="169"/>
                </a:lnTo>
                <a:lnTo>
                  <a:pt x="564" y="189"/>
                </a:lnTo>
                <a:lnTo>
                  <a:pt x="580" y="208"/>
                </a:lnTo>
                <a:lnTo>
                  <a:pt x="594" y="230"/>
                </a:lnTo>
                <a:lnTo>
                  <a:pt x="603" y="254"/>
                </a:lnTo>
                <a:lnTo>
                  <a:pt x="613" y="278"/>
                </a:lnTo>
                <a:lnTo>
                  <a:pt x="619" y="304"/>
                </a:lnTo>
                <a:lnTo>
                  <a:pt x="623" y="332"/>
                </a:lnTo>
                <a:lnTo>
                  <a:pt x="625" y="359"/>
                </a:lnTo>
                <a:lnTo>
                  <a:pt x="625" y="359"/>
                </a:lnTo>
                <a:lnTo>
                  <a:pt x="623" y="385"/>
                </a:lnTo>
                <a:lnTo>
                  <a:pt x="619" y="413"/>
                </a:lnTo>
                <a:lnTo>
                  <a:pt x="613" y="439"/>
                </a:lnTo>
                <a:lnTo>
                  <a:pt x="603" y="463"/>
                </a:lnTo>
                <a:lnTo>
                  <a:pt x="594" y="487"/>
                </a:lnTo>
                <a:lnTo>
                  <a:pt x="580" y="508"/>
                </a:lnTo>
                <a:lnTo>
                  <a:pt x="564" y="528"/>
                </a:lnTo>
                <a:lnTo>
                  <a:pt x="546" y="548"/>
                </a:lnTo>
                <a:lnTo>
                  <a:pt x="528" y="566"/>
                </a:lnTo>
                <a:lnTo>
                  <a:pt x="506" y="580"/>
                </a:lnTo>
                <a:lnTo>
                  <a:pt x="484" y="594"/>
                </a:lnTo>
                <a:lnTo>
                  <a:pt x="460" y="606"/>
                </a:lnTo>
                <a:lnTo>
                  <a:pt x="437" y="614"/>
                </a:lnTo>
                <a:lnTo>
                  <a:pt x="411" y="622"/>
                </a:lnTo>
                <a:lnTo>
                  <a:pt x="385" y="626"/>
                </a:lnTo>
                <a:lnTo>
                  <a:pt x="357" y="628"/>
                </a:lnTo>
                <a:lnTo>
                  <a:pt x="357" y="628"/>
                </a:lnTo>
                <a:close/>
              </a:path>
            </a:pathLst>
          </a:custGeom>
          <a:solidFill>
            <a:srgbClr val="FE8F5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28"/>
          <p:cNvSpPr>
            <a:spLocks noEditPoints="1"/>
          </p:cNvSpPr>
          <p:nvPr/>
        </p:nvSpPr>
        <p:spPr bwMode="auto">
          <a:xfrm rot="10800000" flipV="1">
            <a:off x="10100216" y="2397950"/>
            <a:ext cx="605708" cy="842908"/>
          </a:xfrm>
          <a:custGeom>
            <a:avLst/>
            <a:gdLst>
              <a:gd name="T0" fmla="*/ 319 w 715"/>
              <a:gd name="T1" fmla="*/ 2 h 995"/>
              <a:gd name="T2" fmla="*/ 218 w 715"/>
              <a:gd name="T3" fmla="*/ 28 h 995"/>
              <a:gd name="T4" fmla="*/ 129 w 715"/>
              <a:gd name="T5" fmla="*/ 81 h 995"/>
              <a:gd name="T6" fmla="*/ 59 w 715"/>
              <a:gd name="T7" fmla="*/ 157 h 995"/>
              <a:gd name="T8" fmla="*/ 16 w 715"/>
              <a:gd name="T9" fmla="*/ 250 h 995"/>
              <a:gd name="T10" fmla="*/ 0 w 715"/>
              <a:gd name="T11" fmla="*/ 357 h 995"/>
              <a:gd name="T12" fmla="*/ 4 w 715"/>
              <a:gd name="T13" fmla="*/ 411 h 995"/>
              <a:gd name="T14" fmla="*/ 24 w 715"/>
              <a:gd name="T15" fmla="*/ 487 h 995"/>
              <a:gd name="T16" fmla="*/ 57 w 715"/>
              <a:gd name="T17" fmla="*/ 554 h 995"/>
              <a:gd name="T18" fmla="*/ 105 w 715"/>
              <a:gd name="T19" fmla="*/ 612 h 995"/>
              <a:gd name="T20" fmla="*/ 165 w 715"/>
              <a:gd name="T21" fmla="*/ 659 h 995"/>
              <a:gd name="T22" fmla="*/ 357 w 715"/>
              <a:gd name="T23" fmla="*/ 995 h 995"/>
              <a:gd name="T24" fmla="*/ 528 w 715"/>
              <a:gd name="T25" fmla="*/ 673 h 995"/>
              <a:gd name="T26" fmla="*/ 590 w 715"/>
              <a:gd name="T27" fmla="*/ 630 h 995"/>
              <a:gd name="T28" fmla="*/ 641 w 715"/>
              <a:gd name="T29" fmla="*/ 574 h 995"/>
              <a:gd name="T30" fmla="*/ 681 w 715"/>
              <a:gd name="T31" fmla="*/ 510 h 995"/>
              <a:gd name="T32" fmla="*/ 707 w 715"/>
              <a:gd name="T33" fmla="*/ 437 h 995"/>
              <a:gd name="T34" fmla="*/ 715 w 715"/>
              <a:gd name="T35" fmla="*/ 357 h 995"/>
              <a:gd name="T36" fmla="*/ 709 w 715"/>
              <a:gd name="T37" fmla="*/ 286 h 995"/>
              <a:gd name="T38" fmla="*/ 673 w 715"/>
              <a:gd name="T39" fmla="*/ 187 h 995"/>
              <a:gd name="T40" fmla="*/ 609 w 715"/>
              <a:gd name="T41" fmla="*/ 105 h 995"/>
              <a:gd name="T42" fmla="*/ 528 w 715"/>
              <a:gd name="T43" fmla="*/ 44 h 995"/>
              <a:gd name="T44" fmla="*/ 429 w 715"/>
              <a:gd name="T45" fmla="*/ 6 h 995"/>
              <a:gd name="T46" fmla="*/ 357 w 715"/>
              <a:gd name="T47" fmla="*/ 0 h 995"/>
              <a:gd name="T48" fmla="*/ 329 w 715"/>
              <a:gd name="T49" fmla="*/ 626 h 995"/>
              <a:gd name="T50" fmla="*/ 252 w 715"/>
              <a:gd name="T51" fmla="*/ 606 h 995"/>
              <a:gd name="T52" fmla="*/ 186 w 715"/>
              <a:gd name="T53" fmla="*/ 566 h 995"/>
              <a:gd name="T54" fmla="*/ 135 w 715"/>
              <a:gd name="T55" fmla="*/ 508 h 995"/>
              <a:gd name="T56" fmla="*/ 101 w 715"/>
              <a:gd name="T57" fmla="*/ 439 h 995"/>
              <a:gd name="T58" fmla="*/ 89 w 715"/>
              <a:gd name="T59" fmla="*/ 359 h 995"/>
              <a:gd name="T60" fmla="*/ 95 w 715"/>
              <a:gd name="T61" fmla="*/ 304 h 995"/>
              <a:gd name="T62" fmla="*/ 121 w 715"/>
              <a:gd name="T63" fmla="*/ 230 h 995"/>
              <a:gd name="T64" fmla="*/ 169 w 715"/>
              <a:gd name="T65" fmla="*/ 169 h 995"/>
              <a:gd name="T66" fmla="*/ 230 w 715"/>
              <a:gd name="T67" fmla="*/ 123 h 995"/>
              <a:gd name="T68" fmla="*/ 304 w 715"/>
              <a:gd name="T69" fmla="*/ 95 h 995"/>
              <a:gd name="T70" fmla="*/ 357 w 715"/>
              <a:gd name="T71" fmla="*/ 91 h 995"/>
              <a:gd name="T72" fmla="*/ 437 w 715"/>
              <a:gd name="T73" fmla="*/ 103 h 995"/>
              <a:gd name="T74" fmla="*/ 506 w 715"/>
              <a:gd name="T75" fmla="*/ 137 h 995"/>
              <a:gd name="T76" fmla="*/ 564 w 715"/>
              <a:gd name="T77" fmla="*/ 189 h 995"/>
              <a:gd name="T78" fmla="*/ 603 w 715"/>
              <a:gd name="T79" fmla="*/ 254 h 995"/>
              <a:gd name="T80" fmla="*/ 623 w 715"/>
              <a:gd name="T81" fmla="*/ 332 h 995"/>
              <a:gd name="T82" fmla="*/ 623 w 715"/>
              <a:gd name="T83" fmla="*/ 385 h 995"/>
              <a:gd name="T84" fmla="*/ 603 w 715"/>
              <a:gd name="T85" fmla="*/ 463 h 995"/>
              <a:gd name="T86" fmla="*/ 564 w 715"/>
              <a:gd name="T87" fmla="*/ 528 h 995"/>
              <a:gd name="T88" fmla="*/ 506 w 715"/>
              <a:gd name="T89" fmla="*/ 580 h 995"/>
              <a:gd name="T90" fmla="*/ 437 w 715"/>
              <a:gd name="T91" fmla="*/ 614 h 995"/>
              <a:gd name="T92" fmla="*/ 357 w 715"/>
              <a:gd name="T93" fmla="*/ 628 h 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15" h="995">
                <a:moveTo>
                  <a:pt x="357" y="0"/>
                </a:moveTo>
                <a:lnTo>
                  <a:pt x="357" y="0"/>
                </a:lnTo>
                <a:lnTo>
                  <a:pt x="319" y="2"/>
                </a:lnTo>
                <a:lnTo>
                  <a:pt x="286" y="6"/>
                </a:lnTo>
                <a:lnTo>
                  <a:pt x="250" y="16"/>
                </a:lnTo>
                <a:lnTo>
                  <a:pt x="218" y="28"/>
                </a:lnTo>
                <a:lnTo>
                  <a:pt x="186" y="44"/>
                </a:lnTo>
                <a:lnTo>
                  <a:pt x="157" y="61"/>
                </a:lnTo>
                <a:lnTo>
                  <a:pt x="129" y="81"/>
                </a:lnTo>
                <a:lnTo>
                  <a:pt x="103" y="105"/>
                </a:lnTo>
                <a:lnTo>
                  <a:pt x="81" y="129"/>
                </a:lnTo>
                <a:lnTo>
                  <a:pt x="59" y="157"/>
                </a:lnTo>
                <a:lnTo>
                  <a:pt x="41" y="187"/>
                </a:lnTo>
                <a:lnTo>
                  <a:pt x="27" y="218"/>
                </a:lnTo>
                <a:lnTo>
                  <a:pt x="16" y="250"/>
                </a:lnTo>
                <a:lnTo>
                  <a:pt x="6" y="286"/>
                </a:lnTo>
                <a:lnTo>
                  <a:pt x="0" y="322"/>
                </a:lnTo>
                <a:lnTo>
                  <a:pt x="0" y="357"/>
                </a:lnTo>
                <a:lnTo>
                  <a:pt x="0" y="357"/>
                </a:lnTo>
                <a:lnTo>
                  <a:pt x="0" y="385"/>
                </a:lnTo>
                <a:lnTo>
                  <a:pt x="4" y="411"/>
                </a:lnTo>
                <a:lnTo>
                  <a:pt x="8" y="437"/>
                </a:lnTo>
                <a:lnTo>
                  <a:pt x="14" y="463"/>
                </a:lnTo>
                <a:lnTo>
                  <a:pt x="24" y="487"/>
                </a:lnTo>
                <a:lnTo>
                  <a:pt x="33" y="510"/>
                </a:lnTo>
                <a:lnTo>
                  <a:pt x="43" y="532"/>
                </a:lnTo>
                <a:lnTo>
                  <a:pt x="57" y="554"/>
                </a:lnTo>
                <a:lnTo>
                  <a:pt x="71" y="574"/>
                </a:lnTo>
                <a:lnTo>
                  <a:pt x="89" y="594"/>
                </a:lnTo>
                <a:lnTo>
                  <a:pt x="105" y="612"/>
                </a:lnTo>
                <a:lnTo>
                  <a:pt x="125" y="630"/>
                </a:lnTo>
                <a:lnTo>
                  <a:pt x="145" y="645"/>
                </a:lnTo>
                <a:lnTo>
                  <a:pt x="165" y="659"/>
                </a:lnTo>
                <a:lnTo>
                  <a:pt x="186" y="673"/>
                </a:lnTo>
                <a:lnTo>
                  <a:pt x="208" y="683"/>
                </a:lnTo>
                <a:lnTo>
                  <a:pt x="357" y="995"/>
                </a:lnTo>
                <a:lnTo>
                  <a:pt x="504" y="683"/>
                </a:lnTo>
                <a:lnTo>
                  <a:pt x="504" y="683"/>
                </a:lnTo>
                <a:lnTo>
                  <a:pt x="528" y="673"/>
                </a:lnTo>
                <a:lnTo>
                  <a:pt x="550" y="659"/>
                </a:lnTo>
                <a:lnTo>
                  <a:pt x="570" y="645"/>
                </a:lnTo>
                <a:lnTo>
                  <a:pt x="590" y="630"/>
                </a:lnTo>
                <a:lnTo>
                  <a:pt x="609" y="612"/>
                </a:lnTo>
                <a:lnTo>
                  <a:pt x="625" y="594"/>
                </a:lnTo>
                <a:lnTo>
                  <a:pt x="641" y="574"/>
                </a:lnTo>
                <a:lnTo>
                  <a:pt x="657" y="554"/>
                </a:lnTo>
                <a:lnTo>
                  <a:pt x="669" y="532"/>
                </a:lnTo>
                <a:lnTo>
                  <a:pt x="681" y="510"/>
                </a:lnTo>
                <a:lnTo>
                  <a:pt x="691" y="487"/>
                </a:lnTo>
                <a:lnTo>
                  <a:pt x="701" y="463"/>
                </a:lnTo>
                <a:lnTo>
                  <a:pt x="707" y="437"/>
                </a:lnTo>
                <a:lnTo>
                  <a:pt x="711" y="411"/>
                </a:lnTo>
                <a:lnTo>
                  <a:pt x="715" y="385"/>
                </a:lnTo>
                <a:lnTo>
                  <a:pt x="715" y="357"/>
                </a:lnTo>
                <a:lnTo>
                  <a:pt x="715" y="357"/>
                </a:lnTo>
                <a:lnTo>
                  <a:pt x="713" y="322"/>
                </a:lnTo>
                <a:lnTo>
                  <a:pt x="709" y="286"/>
                </a:lnTo>
                <a:lnTo>
                  <a:pt x="699" y="250"/>
                </a:lnTo>
                <a:lnTo>
                  <a:pt x="687" y="218"/>
                </a:lnTo>
                <a:lnTo>
                  <a:pt x="673" y="187"/>
                </a:lnTo>
                <a:lnTo>
                  <a:pt x="655" y="157"/>
                </a:lnTo>
                <a:lnTo>
                  <a:pt x="633" y="129"/>
                </a:lnTo>
                <a:lnTo>
                  <a:pt x="609" y="105"/>
                </a:lnTo>
                <a:lnTo>
                  <a:pt x="586" y="81"/>
                </a:lnTo>
                <a:lnTo>
                  <a:pt x="558" y="61"/>
                </a:lnTo>
                <a:lnTo>
                  <a:pt x="528" y="44"/>
                </a:lnTo>
                <a:lnTo>
                  <a:pt x="496" y="28"/>
                </a:lnTo>
                <a:lnTo>
                  <a:pt x="464" y="16"/>
                </a:lnTo>
                <a:lnTo>
                  <a:pt x="429" y="6"/>
                </a:lnTo>
                <a:lnTo>
                  <a:pt x="393" y="2"/>
                </a:lnTo>
                <a:lnTo>
                  <a:pt x="357" y="0"/>
                </a:lnTo>
                <a:lnTo>
                  <a:pt x="357" y="0"/>
                </a:lnTo>
                <a:close/>
                <a:moveTo>
                  <a:pt x="357" y="628"/>
                </a:moveTo>
                <a:lnTo>
                  <a:pt x="357" y="628"/>
                </a:lnTo>
                <a:lnTo>
                  <a:pt x="329" y="626"/>
                </a:lnTo>
                <a:lnTo>
                  <a:pt x="304" y="622"/>
                </a:lnTo>
                <a:lnTo>
                  <a:pt x="278" y="614"/>
                </a:lnTo>
                <a:lnTo>
                  <a:pt x="252" y="606"/>
                </a:lnTo>
                <a:lnTo>
                  <a:pt x="230" y="594"/>
                </a:lnTo>
                <a:lnTo>
                  <a:pt x="208" y="580"/>
                </a:lnTo>
                <a:lnTo>
                  <a:pt x="186" y="566"/>
                </a:lnTo>
                <a:lnTo>
                  <a:pt x="169" y="548"/>
                </a:lnTo>
                <a:lnTo>
                  <a:pt x="151" y="528"/>
                </a:lnTo>
                <a:lnTo>
                  <a:pt x="135" y="508"/>
                </a:lnTo>
                <a:lnTo>
                  <a:pt x="121" y="487"/>
                </a:lnTo>
                <a:lnTo>
                  <a:pt x="111" y="463"/>
                </a:lnTo>
                <a:lnTo>
                  <a:pt x="101" y="439"/>
                </a:lnTo>
                <a:lnTo>
                  <a:pt x="95" y="413"/>
                </a:lnTo>
                <a:lnTo>
                  <a:pt x="91" y="385"/>
                </a:lnTo>
                <a:lnTo>
                  <a:pt x="89" y="359"/>
                </a:lnTo>
                <a:lnTo>
                  <a:pt x="89" y="359"/>
                </a:lnTo>
                <a:lnTo>
                  <a:pt x="91" y="332"/>
                </a:lnTo>
                <a:lnTo>
                  <a:pt x="95" y="304"/>
                </a:lnTo>
                <a:lnTo>
                  <a:pt x="101" y="278"/>
                </a:lnTo>
                <a:lnTo>
                  <a:pt x="111" y="254"/>
                </a:lnTo>
                <a:lnTo>
                  <a:pt x="121" y="230"/>
                </a:lnTo>
                <a:lnTo>
                  <a:pt x="135" y="208"/>
                </a:lnTo>
                <a:lnTo>
                  <a:pt x="151" y="189"/>
                </a:lnTo>
                <a:lnTo>
                  <a:pt x="169" y="169"/>
                </a:lnTo>
                <a:lnTo>
                  <a:pt x="186" y="151"/>
                </a:lnTo>
                <a:lnTo>
                  <a:pt x="208" y="137"/>
                </a:lnTo>
                <a:lnTo>
                  <a:pt x="230" y="123"/>
                </a:lnTo>
                <a:lnTo>
                  <a:pt x="252" y="111"/>
                </a:lnTo>
                <a:lnTo>
                  <a:pt x="278" y="103"/>
                </a:lnTo>
                <a:lnTo>
                  <a:pt x="304" y="95"/>
                </a:lnTo>
                <a:lnTo>
                  <a:pt x="329" y="91"/>
                </a:lnTo>
                <a:lnTo>
                  <a:pt x="357" y="91"/>
                </a:lnTo>
                <a:lnTo>
                  <a:pt x="357" y="91"/>
                </a:lnTo>
                <a:lnTo>
                  <a:pt x="385" y="91"/>
                </a:lnTo>
                <a:lnTo>
                  <a:pt x="411" y="95"/>
                </a:lnTo>
                <a:lnTo>
                  <a:pt x="437" y="103"/>
                </a:lnTo>
                <a:lnTo>
                  <a:pt x="460" y="111"/>
                </a:lnTo>
                <a:lnTo>
                  <a:pt x="484" y="123"/>
                </a:lnTo>
                <a:lnTo>
                  <a:pt x="506" y="137"/>
                </a:lnTo>
                <a:lnTo>
                  <a:pt x="528" y="151"/>
                </a:lnTo>
                <a:lnTo>
                  <a:pt x="546" y="169"/>
                </a:lnTo>
                <a:lnTo>
                  <a:pt x="564" y="189"/>
                </a:lnTo>
                <a:lnTo>
                  <a:pt x="580" y="208"/>
                </a:lnTo>
                <a:lnTo>
                  <a:pt x="594" y="230"/>
                </a:lnTo>
                <a:lnTo>
                  <a:pt x="603" y="254"/>
                </a:lnTo>
                <a:lnTo>
                  <a:pt x="613" y="278"/>
                </a:lnTo>
                <a:lnTo>
                  <a:pt x="619" y="304"/>
                </a:lnTo>
                <a:lnTo>
                  <a:pt x="623" y="332"/>
                </a:lnTo>
                <a:lnTo>
                  <a:pt x="625" y="359"/>
                </a:lnTo>
                <a:lnTo>
                  <a:pt x="625" y="359"/>
                </a:lnTo>
                <a:lnTo>
                  <a:pt x="623" y="385"/>
                </a:lnTo>
                <a:lnTo>
                  <a:pt x="619" y="413"/>
                </a:lnTo>
                <a:lnTo>
                  <a:pt x="613" y="439"/>
                </a:lnTo>
                <a:lnTo>
                  <a:pt x="603" y="463"/>
                </a:lnTo>
                <a:lnTo>
                  <a:pt x="594" y="487"/>
                </a:lnTo>
                <a:lnTo>
                  <a:pt x="580" y="508"/>
                </a:lnTo>
                <a:lnTo>
                  <a:pt x="564" y="528"/>
                </a:lnTo>
                <a:lnTo>
                  <a:pt x="546" y="548"/>
                </a:lnTo>
                <a:lnTo>
                  <a:pt x="528" y="566"/>
                </a:lnTo>
                <a:lnTo>
                  <a:pt x="506" y="580"/>
                </a:lnTo>
                <a:lnTo>
                  <a:pt x="484" y="594"/>
                </a:lnTo>
                <a:lnTo>
                  <a:pt x="460" y="606"/>
                </a:lnTo>
                <a:lnTo>
                  <a:pt x="437" y="614"/>
                </a:lnTo>
                <a:lnTo>
                  <a:pt x="411" y="622"/>
                </a:lnTo>
                <a:lnTo>
                  <a:pt x="385" y="626"/>
                </a:lnTo>
                <a:lnTo>
                  <a:pt x="357" y="628"/>
                </a:lnTo>
                <a:lnTo>
                  <a:pt x="357" y="628"/>
                </a:lnTo>
                <a:close/>
              </a:path>
            </a:pathLst>
          </a:custGeom>
          <a:solidFill>
            <a:srgbClr val="FE8F5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28"/>
          <p:cNvSpPr>
            <a:spLocks noEditPoints="1"/>
          </p:cNvSpPr>
          <p:nvPr/>
        </p:nvSpPr>
        <p:spPr bwMode="auto">
          <a:xfrm rot="10800000" flipV="1">
            <a:off x="6621910" y="2397949"/>
            <a:ext cx="605708" cy="842908"/>
          </a:xfrm>
          <a:custGeom>
            <a:avLst/>
            <a:gdLst>
              <a:gd name="T0" fmla="*/ 319 w 715"/>
              <a:gd name="T1" fmla="*/ 2 h 995"/>
              <a:gd name="T2" fmla="*/ 218 w 715"/>
              <a:gd name="T3" fmla="*/ 28 h 995"/>
              <a:gd name="T4" fmla="*/ 129 w 715"/>
              <a:gd name="T5" fmla="*/ 81 h 995"/>
              <a:gd name="T6" fmla="*/ 59 w 715"/>
              <a:gd name="T7" fmla="*/ 157 h 995"/>
              <a:gd name="T8" fmla="*/ 16 w 715"/>
              <a:gd name="T9" fmla="*/ 250 h 995"/>
              <a:gd name="T10" fmla="*/ 0 w 715"/>
              <a:gd name="T11" fmla="*/ 357 h 995"/>
              <a:gd name="T12" fmla="*/ 4 w 715"/>
              <a:gd name="T13" fmla="*/ 411 h 995"/>
              <a:gd name="T14" fmla="*/ 24 w 715"/>
              <a:gd name="T15" fmla="*/ 487 h 995"/>
              <a:gd name="T16" fmla="*/ 57 w 715"/>
              <a:gd name="T17" fmla="*/ 554 h 995"/>
              <a:gd name="T18" fmla="*/ 105 w 715"/>
              <a:gd name="T19" fmla="*/ 612 h 995"/>
              <a:gd name="T20" fmla="*/ 165 w 715"/>
              <a:gd name="T21" fmla="*/ 659 h 995"/>
              <a:gd name="T22" fmla="*/ 357 w 715"/>
              <a:gd name="T23" fmla="*/ 995 h 995"/>
              <a:gd name="T24" fmla="*/ 528 w 715"/>
              <a:gd name="T25" fmla="*/ 673 h 995"/>
              <a:gd name="T26" fmla="*/ 590 w 715"/>
              <a:gd name="T27" fmla="*/ 630 h 995"/>
              <a:gd name="T28" fmla="*/ 641 w 715"/>
              <a:gd name="T29" fmla="*/ 574 h 995"/>
              <a:gd name="T30" fmla="*/ 681 w 715"/>
              <a:gd name="T31" fmla="*/ 510 h 995"/>
              <a:gd name="T32" fmla="*/ 707 w 715"/>
              <a:gd name="T33" fmla="*/ 437 h 995"/>
              <a:gd name="T34" fmla="*/ 715 w 715"/>
              <a:gd name="T35" fmla="*/ 357 h 995"/>
              <a:gd name="T36" fmla="*/ 709 w 715"/>
              <a:gd name="T37" fmla="*/ 286 h 995"/>
              <a:gd name="T38" fmla="*/ 673 w 715"/>
              <a:gd name="T39" fmla="*/ 187 h 995"/>
              <a:gd name="T40" fmla="*/ 609 w 715"/>
              <a:gd name="T41" fmla="*/ 105 h 995"/>
              <a:gd name="T42" fmla="*/ 528 w 715"/>
              <a:gd name="T43" fmla="*/ 44 h 995"/>
              <a:gd name="T44" fmla="*/ 429 w 715"/>
              <a:gd name="T45" fmla="*/ 6 h 995"/>
              <a:gd name="T46" fmla="*/ 357 w 715"/>
              <a:gd name="T47" fmla="*/ 0 h 995"/>
              <a:gd name="T48" fmla="*/ 329 w 715"/>
              <a:gd name="T49" fmla="*/ 626 h 995"/>
              <a:gd name="T50" fmla="*/ 252 w 715"/>
              <a:gd name="T51" fmla="*/ 606 h 995"/>
              <a:gd name="T52" fmla="*/ 186 w 715"/>
              <a:gd name="T53" fmla="*/ 566 h 995"/>
              <a:gd name="T54" fmla="*/ 135 w 715"/>
              <a:gd name="T55" fmla="*/ 508 h 995"/>
              <a:gd name="T56" fmla="*/ 101 w 715"/>
              <a:gd name="T57" fmla="*/ 439 h 995"/>
              <a:gd name="T58" fmla="*/ 89 w 715"/>
              <a:gd name="T59" fmla="*/ 359 h 995"/>
              <a:gd name="T60" fmla="*/ 95 w 715"/>
              <a:gd name="T61" fmla="*/ 304 h 995"/>
              <a:gd name="T62" fmla="*/ 121 w 715"/>
              <a:gd name="T63" fmla="*/ 230 h 995"/>
              <a:gd name="T64" fmla="*/ 169 w 715"/>
              <a:gd name="T65" fmla="*/ 169 h 995"/>
              <a:gd name="T66" fmla="*/ 230 w 715"/>
              <a:gd name="T67" fmla="*/ 123 h 995"/>
              <a:gd name="T68" fmla="*/ 304 w 715"/>
              <a:gd name="T69" fmla="*/ 95 h 995"/>
              <a:gd name="T70" fmla="*/ 357 w 715"/>
              <a:gd name="T71" fmla="*/ 91 h 995"/>
              <a:gd name="T72" fmla="*/ 437 w 715"/>
              <a:gd name="T73" fmla="*/ 103 h 995"/>
              <a:gd name="T74" fmla="*/ 506 w 715"/>
              <a:gd name="T75" fmla="*/ 137 h 995"/>
              <a:gd name="T76" fmla="*/ 564 w 715"/>
              <a:gd name="T77" fmla="*/ 189 h 995"/>
              <a:gd name="T78" fmla="*/ 603 w 715"/>
              <a:gd name="T79" fmla="*/ 254 h 995"/>
              <a:gd name="T80" fmla="*/ 623 w 715"/>
              <a:gd name="T81" fmla="*/ 332 h 995"/>
              <a:gd name="T82" fmla="*/ 623 w 715"/>
              <a:gd name="T83" fmla="*/ 385 h 995"/>
              <a:gd name="T84" fmla="*/ 603 w 715"/>
              <a:gd name="T85" fmla="*/ 463 h 995"/>
              <a:gd name="T86" fmla="*/ 564 w 715"/>
              <a:gd name="T87" fmla="*/ 528 h 995"/>
              <a:gd name="T88" fmla="*/ 506 w 715"/>
              <a:gd name="T89" fmla="*/ 580 h 995"/>
              <a:gd name="T90" fmla="*/ 437 w 715"/>
              <a:gd name="T91" fmla="*/ 614 h 995"/>
              <a:gd name="T92" fmla="*/ 357 w 715"/>
              <a:gd name="T93" fmla="*/ 628 h 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15" h="995">
                <a:moveTo>
                  <a:pt x="357" y="0"/>
                </a:moveTo>
                <a:lnTo>
                  <a:pt x="357" y="0"/>
                </a:lnTo>
                <a:lnTo>
                  <a:pt x="319" y="2"/>
                </a:lnTo>
                <a:lnTo>
                  <a:pt x="286" y="6"/>
                </a:lnTo>
                <a:lnTo>
                  <a:pt x="250" y="16"/>
                </a:lnTo>
                <a:lnTo>
                  <a:pt x="218" y="28"/>
                </a:lnTo>
                <a:lnTo>
                  <a:pt x="186" y="44"/>
                </a:lnTo>
                <a:lnTo>
                  <a:pt x="157" y="61"/>
                </a:lnTo>
                <a:lnTo>
                  <a:pt x="129" y="81"/>
                </a:lnTo>
                <a:lnTo>
                  <a:pt x="103" y="105"/>
                </a:lnTo>
                <a:lnTo>
                  <a:pt x="81" y="129"/>
                </a:lnTo>
                <a:lnTo>
                  <a:pt x="59" y="157"/>
                </a:lnTo>
                <a:lnTo>
                  <a:pt x="41" y="187"/>
                </a:lnTo>
                <a:lnTo>
                  <a:pt x="27" y="218"/>
                </a:lnTo>
                <a:lnTo>
                  <a:pt x="16" y="250"/>
                </a:lnTo>
                <a:lnTo>
                  <a:pt x="6" y="286"/>
                </a:lnTo>
                <a:lnTo>
                  <a:pt x="0" y="322"/>
                </a:lnTo>
                <a:lnTo>
                  <a:pt x="0" y="357"/>
                </a:lnTo>
                <a:lnTo>
                  <a:pt x="0" y="357"/>
                </a:lnTo>
                <a:lnTo>
                  <a:pt x="0" y="385"/>
                </a:lnTo>
                <a:lnTo>
                  <a:pt x="4" y="411"/>
                </a:lnTo>
                <a:lnTo>
                  <a:pt x="8" y="437"/>
                </a:lnTo>
                <a:lnTo>
                  <a:pt x="14" y="463"/>
                </a:lnTo>
                <a:lnTo>
                  <a:pt x="24" y="487"/>
                </a:lnTo>
                <a:lnTo>
                  <a:pt x="33" y="510"/>
                </a:lnTo>
                <a:lnTo>
                  <a:pt x="43" y="532"/>
                </a:lnTo>
                <a:lnTo>
                  <a:pt x="57" y="554"/>
                </a:lnTo>
                <a:lnTo>
                  <a:pt x="71" y="574"/>
                </a:lnTo>
                <a:lnTo>
                  <a:pt x="89" y="594"/>
                </a:lnTo>
                <a:lnTo>
                  <a:pt x="105" y="612"/>
                </a:lnTo>
                <a:lnTo>
                  <a:pt x="125" y="630"/>
                </a:lnTo>
                <a:lnTo>
                  <a:pt x="145" y="645"/>
                </a:lnTo>
                <a:lnTo>
                  <a:pt x="165" y="659"/>
                </a:lnTo>
                <a:lnTo>
                  <a:pt x="186" y="673"/>
                </a:lnTo>
                <a:lnTo>
                  <a:pt x="208" y="683"/>
                </a:lnTo>
                <a:lnTo>
                  <a:pt x="357" y="995"/>
                </a:lnTo>
                <a:lnTo>
                  <a:pt x="504" y="683"/>
                </a:lnTo>
                <a:lnTo>
                  <a:pt x="504" y="683"/>
                </a:lnTo>
                <a:lnTo>
                  <a:pt x="528" y="673"/>
                </a:lnTo>
                <a:lnTo>
                  <a:pt x="550" y="659"/>
                </a:lnTo>
                <a:lnTo>
                  <a:pt x="570" y="645"/>
                </a:lnTo>
                <a:lnTo>
                  <a:pt x="590" y="630"/>
                </a:lnTo>
                <a:lnTo>
                  <a:pt x="609" y="612"/>
                </a:lnTo>
                <a:lnTo>
                  <a:pt x="625" y="594"/>
                </a:lnTo>
                <a:lnTo>
                  <a:pt x="641" y="574"/>
                </a:lnTo>
                <a:lnTo>
                  <a:pt x="657" y="554"/>
                </a:lnTo>
                <a:lnTo>
                  <a:pt x="669" y="532"/>
                </a:lnTo>
                <a:lnTo>
                  <a:pt x="681" y="510"/>
                </a:lnTo>
                <a:lnTo>
                  <a:pt x="691" y="487"/>
                </a:lnTo>
                <a:lnTo>
                  <a:pt x="701" y="463"/>
                </a:lnTo>
                <a:lnTo>
                  <a:pt x="707" y="437"/>
                </a:lnTo>
                <a:lnTo>
                  <a:pt x="711" y="411"/>
                </a:lnTo>
                <a:lnTo>
                  <a:pt x="715" y="385"/>
                </a:lnTo>
                <a:lnTo>
                  <a:pt x="715" y="357"/>
                </a:lnTo>
                <a:lnTo>
                  <a:pt x="715" y="357"/>
                </a:lnTo>
                <a:lnTo>
                  <a:pt x="713" y="322"/>
                </a:lnTo>
                <a:lnTo>
                  <a:pt x="709" y="286"/>
                </a:lnTo>
                <a:lnTo>
                  <a:pt x="699" y="250"/>
                </a:lnTo>
                <a:lnTo>
                  <a:pt x="687" y="218"/>
                </a:lnTo>
                <a:lnTo>
                  <a:pt x="673" y="187"/>
                </a:lnTo>
                <a:lnTo>
                  <a:pt x="655" y="157"/>
                </a:lnTo>
                <a:lnTo>
                  <a:pt x="633" y="129"/>
                </a:lnTo>
                <a:lnTo>
                  <a:pt x="609" y="105"/>
                </a:lnTo>
                <a:lnTo>
                  <a:pt x="586" y="81"/>
                </a:lnTo>
                <a:lnTo>
                  <a:pt x="558" y="61"/>
                </a:lnTo>
                <a:lnTo>
                  <a:pt x="528" y="44"/>
                </a:lnTo>
                <a:lnTo>
                  <a:pt x="496" y="28"/>
                </a:lnTo>
                <a:lnTo>
                  <a:pt x="464" y="16"/>
                </a:lnTo>
                <a:lnTo>
                  <a:pt x="429" y="6"/>
                </a:lnTo>
                <a:lnTo>
                  <a:pt x="393" y="2"/>
                </a:lnTo>
                <a:lnTo>
                  <a:pt x="357" y="0"/>
                </a:lnTo>
                <a:lnTo>
                  <a:pt x="357" y="0"/>
                </a:lnTo>
                <a:close/>
                <a:moveTo>
                  <a:pt x="357" y="628"/>
                </a:moveTo>
                <a:lnTo>
                  <a:pt x="357" y="628"/>
                </a:lnTo>
                <a:lnTo>
                  <a:pt x="329" y="626"/>
                </a:lnTo>
                <a:lnTo>
                  <a:pt x="304" y="622"/>
                </a:lnTo>
                <a:lnTo>
                  <a:pt x="278" y="614"/>
                </a:lnTo>
                <a:lnTo>
                  <a:pt x="252" y="606"/>
                </a:lnTo>
                <a:lnTo>
                  <a:pt x="230" y="594"/>
                </a:lnTo>
                <a:lnTo>
                  <a:pt x="208" y="580"/>
                </a:lnTo>
                <a:lnTo>
                  <a:pt x="186" y="566"/>
                </a:lnTo>
                <a:lnTo>
                  <a:pt x="169" y="548"/>
                </a:lnTo>
                <a:lnTo>
                  <a:pt x="151" y="528"/>
                </a:lnTo>
                <a:lnTo>
                  <a:pt x="135" y="508"/>
                </a:lnTo>
                <a:lnTo>
                  <a:pt x="121" y="487"/>
                </a:lnTo>
                <a:lnTo>
                  <a:pt x="111" y="463"/>
                </a:lnTo>
                <a:lnTo>
                  <a:pt x="101" y="439"/>
                </a:lnTo>
                <a:lnTo>
                  <a:pt x="95" y="413"/>
                </a:lnTo>
                <a:lnTo>
                  <a:pt x="91" y="385"/>
                </a:lnTo>
                <a:lnTo>
                  <a:pt x="89" y="359"/>
                </a:lnTo>
                <a:lnTo>
                  <a:pt x="89" y="359"/>
                </a:lnTo>
                <a:lnTo>
                  <a:pt x="91" y="332"/>
                </a:lnTo>
                <a:lnTo>
                  <a:pt x="95" y="304"/>
                </a:lnTo>
                <a:lnTo>
                  <a:pt x="101" y="278"/>
                </a:lnTo>
                <a:lnTo>
                  <a:pt x="111" y="254"/>
                </a:lnTo>
                <a:lnTo>
                  <a:pt x="121" y="230"/>
                </a:lnTo>
                <a:lnTo>
                  <a:pt x="135" y="208"/>
                </a:lnTo>
                <a:lnTo>
                  <a:pt x="151" y="189"/>
                </a:lnTo>
                <a:lnTo>
                  <a:pt x="169" y="169"/>
                </a:lnTo>
                <a:lnTo>
                  <a:pt x="186" y="151"/>
                </a:lnTo>
                <a:lnTo>
                  <a:pt x="208" y="137"/>
                </a:lnTo>
                <a:lnTo>
                  <a:pt x="230" y="123"/>
                </a:lnTo>
                <a:lnTo>
                  <a:pt x="252" y="111"/>
                </a:lnTo>
                <a:lnTo>
                  <a:pt x="278" y="103"/>
                </a:lnTo>
                <a:lnTo>
                  <a:pt x="304" y="95"/>
                </a:lnTo>
                <a:lnTo>
                  <a:pt x="329" y="91"/>
                </a:lnTo>
                <a:lnTo>
                  <a:pt x="357" y="91"/>
                </a:lnTo>
                <a:lnTo>
                  <a:pt x="357" y="91"/>
                </a:lnTo>
                <a:lnTo>
                  <a:pt x="385" y="91"/>
                </a:lnTo>
                <a:lnTo>
                  <a:pt x="411" y="95"/>
                </a:lnTo>
                <a:lnTo>
                  <a:pt x="437" y="103"/>
                </a:lnTo>
                <a:lnTo>
                  <a:pt x="460" y="111"/>
                </a:lnTo>
                <a:lnTo>
                  <a:pt x="484" y="123"/>
                </a:lnTo>
                <a:lnTo>
                  <a:pt x="506" y="137"/>
                </a:lnTo>
                <a:lnTo>
                  <a:pt x="528" y="151"/>
                </a:lnTo>
                <a:lnTo>
                  <a:pt x="546" y="169"/>
                </a:lnTo>
                <a:lnTo>
                  <a:pt x="564" y="189"/>
                </a:lnTo>
                <a:lnTo>
                  <a:pt x="580" y="208"/>
                </a:lnTo>
                <a:lnTo>
                  <a:pt x="594" y="230"/>
                </a:lnTo>
                <a:lnTo>
                  <a:pt x="603" y="254"/>
                </a:lnTo>
                <a:lnTo>
                  <a:pt x="613" y="278"/>
                </a:lnTo>
                <a:lnTo>
                  <a:pt x="619" y="304"/>
                </a:lnTo>
                <a:lnTo>
                  <a:pt x="623" y="332"/>
                </a:lnTo>
                <a:lnTo>
                  <a:pt x="625" y="359"/>
                </a:lnTo>
                <a:lnTo>
                  <a:pt x="625" y="359"/>
                </a:lnTo>
                <a:lnTo>
                  <a:pt x="623" y="385"/>
                </a:lnTo>
                <a:lnTo>
                  <a:pt x="619" y="413"/>
                </a:lnTo>
                <a:lnTo>
                  <a:pt x="613" y="439"/>
                </a:lnTo>
                <a:lnTo>
                  <a:pt x="603" y="463"/>
                </a:lnTo>
                <a:lnTo>
                  <a:pt x="594" y="487"/>
                </a:lnTo>
                <a:lnTo>
                  <a:pt x="580" y="508"/>
                </a:lnTo>
                <a:lnTo>
                  <a:pt x="564" y="528"/>
                </a:lnTo>
                <a:lnTo>
                  <a:pt x="546" y="548"/>
                </a:lnTo>
                <a:lnTo>
                  <a:pt x="528" y="566"/>
                </a:lnTo>
                <a:lnTo>
                  <a:pt x="506" y="580"/>
                </a:lnTo>
                <a:lnTo>
                  <a:pt x="484" y="594"/>
                </a:lnTo>
                <a:lnTo>
                  <a:pt x="460" y="606"/>
                </a:lnTo>
                <a:lnTo>
                  <a:pt x="437" y="614"/>
                </a:lnTo>
                <a:lnTo>
                  <a:pt x="411" y="622"/>
                </a:lnTo>
                <a:lnTo>
                  <a:pt x="385" y="626"/>
                </a:lnTo>
                <a:lnTo>
                  <a:pt x="357" y="628"/>
                </a:lnTo>
                <a:lnTo>
                  <a:pt x="357" y="628"/>
                </a:lnTo>
                <a:close/>
              </a:path>
            </a:pathLst>
          </a:custGeom>
          <a:solidFill>
            <a:srgbClr val="FE8F5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28"/>
          <p:cNvSpPr>
            <a:spLocks noEditPoints="1"/>
          </p:cNvSpPr>
          <p:nvPr/>
        </p:nvSpPr>
        <p:spPr bwMode="auto">
          <a:xfrm rot="10800000">
            <a:off x="1449275" y="3597206"/>
            <a:ext cx="605708" cy="842908"/>
          </a:xfrm>
          <a:custGeom>
            <a:avLst/>
            <a:gdLst>
              <a:gd name="T0" fmla="*/ 319 w 715"/>
              <a:gd name="T1" fmla="*/ 2 h 995"/>
              <a:gd name="T2" fmla="*/ 218 w 715"/>
              <a:gd name="T3" fmla="*/ 28 h 995"/>
              <a:gd name="T4" fmla="*/ 129 w 715"/>
              <a:gd name="T5" fmla="*/ 81 h 995"/>
              <a:gd name="T6" fmla="*/ 59 w 715"/>
              <a:gd name="T7" fmla="*/ 157 h 995"/>
              <a:gd name="T8" fmla="*/ 16 w 715"/>
              <a:gd name="T9" fmla="*/ 250 h 995"/>
              <a:gd name="T10" fmla="*/ 0 w 715"/>
              <a:gd name="T11" fmla="*/ 357 h 995"/>
              <a:gd name="T12" fmla="*/ 4 w 715"/>
              <a:gd name="T13" fmla="*/ 411 h 995"/>
              <a:gd name="T14" fmla="*/ 24 w 715"/>
              <a:gd name="T15" fmla="*/ 487 h 995"/>
              <a:gd name="T16" fmla="*/ 57 w 715"/>
              <a:gd name="T17" fmla="*/ 554 h 995"/>
              <a:gd name="T18" fmla="*/ 105 w 715"/>
              <a:gd name="T19" fmla="*/ 612 h 995"/>
              <a:gd name="T20" fmla="*/ 165 w 715"/>
              <a:gd name="T21" fmla="*/ 659 h 995"/>
              <a:gd name="T22" fmla="*/ 357 w 715"/>
              <a:gd name="T23" fmla="*/ 995 h 995"/>
              <a:gd name="T24" fmla="*/ 528 w 715"/>
              <a:gd name="T25" fmla="*/ 673 h 995"/>
              <a:gd name="T26" fmla="*/ 590 w 715"/>
              <a:gd name="T27" fmla="*/ 630 h 995"/>
              <a:gd name="T28" fmla="*/ 641 w 715"/>
              <a:gd name="T29" fmla="*/ 574 h 995"/>
              <a:gd name="T30" fmla="*/ 681 w 715"/>
              <a:gd name="T31" fmla="*/ 510 h 995"/>
              <a:gd name="T32" fmla="*/ 707 w 715"/>
              <a:gd name="T33" fmla="*/ 437 h 995"/>
              <a:gd name="T34" fmla="*/ 715 w 715"/>
              <a:gd name="T35" fmla="*/ 357 h 995"/>
              <a:gd name="T36" fmla="*/ 709 w 715"/>
              <a:gd name="T37" fmla="*/ 286 h 995"/>
              <a:gd name="T38" fmla="*/ 673 w 715"/>
              <a:gd name="T39" fmla="*/ 187 h 995"/>
              <a:gd name="T40" fmla="*/ 609 w 715"/>
              <a:gd name="T41" fmla="*/ 105 h 995"/>
              <a:gd name="T42" fmla="*/ 528 w 715"/>
              <a:gd name="T43" fmla="*/ 44 h 995"/>
              <a:gd name="T44" fmla="*/ 429 w 715"/>
              <a:gd name="T45" fmla="*/ 6 h 995"/>
              <a:gd name="T46" fmla="*/ 357 w 715"/>
              <a:gd name="T47" fmla="*/ 0 h 995"/>
              <a:gd name="T48" fmla="*/ 329 w 715"/>
              <a:gd name="T49" fmla="*/ 626 h 995"/>
              <a:gd name="T50" fmla="*/ 252 w 715"/>
              <a:gd name="T51" fmla="*/ 606 h 995"/>
              <a:gd name="T52" fmla="*/ 186 w 715"/>
              <a:gd name="T53" fmla="*/ 566 h 995"/>
              <a:gd name="T54" fmla="*/ 135 w 715"/>
              <a:gd name="T55" fmla="*/ 508 h 995"/>
              <a:gd name="T56" fmla="*/ 101 w 715"/>
              <a:gd name="T57" fmla="*/ 439 h 995"/>
              <a:gd name="T58" fmla="*/ 89 w 715"/>
              <a:gd name="T59" fmla="*/ 359 h 995"/>
              <a:gd name="T60" fmla="*/ 95 w 715"/>
              <a:gd name="T61" fmla="*/ 304 h 995"/>
              <a:gd name="T62" fmla="*/ 121 w 715"/>
              <a:gd name="T63" fmla="*/ 230 h 995"/>
              <a:gd name="T64" fmla="*/ 169 w 715"/>
              <a:gd name="T65" fmla="*/ 169 h 995"/>
              <a:gd name="T66" fmla="*/ 230 w 715"/>
              <a:gd name="T67" fmla="*/ 123 h 995"/>
              <a:gd name="T68" fmla="*/ 304 w 715"/>
              <a:gd name="T69" fmla="*/ 95 h 995"/>
              <a:gd name="T70" fmla="*/ 357 w 715"/>
              <a:gd name="T71" fmla="*/ 91 h 995"/>
              <a:gd name="T72" fmla="*/ 437 w 715"/>
              <a:gd name="T73" fmla="*/ 103 h 995"/>
              <a:gd name="T74" fmla="*/ 506 w 715"/>
              <a:gd name="T75" fmla="*/ 137 h 995"/>
              <a:gd name="T76" fmla="*/ 564 w 715"/>
              <a:gd name="T77" fmla="*/ 189 h 995"/>
              <a:gd name="T78" fmla="*/ 603 w 715"/>
              <a:gd name="T79" fmla="*/ 254 h 995"/>
              <a:gd name="T80" fmla="*/ 623 w 715"/>
              <a:gd name="T81" fmla="*/ 332 h 995"/>
              <a:gd name="T82" fmla="*/ 623 w 715"/>
              <a:gd name="T83" fmla="*/ 385 h 995"/>
              <a:gd name="T84" fmla="*/ 603 w 715"/>
              <a:gd name="T85" fmla="*/ 463 h 995"/>
              <a:gd name="T86" fmla="*/ 564 w 715"/>
              <a:gd name="T87" fmla="*/ 528 h 995"/>
              <a:gd name="T88" fmla="*/ 506 w 715"/>
              <a:gd name="T89" fmla="*/ 580 h 995"/>
              <a:gd name="T90" fmla="*/ 437 w 715"/>
              <a:gd name="T91" fmla="*/ 614 h 995"/>
              <a:gd name="T92" fmla="*/ 357 w 715"/>
              <a:gd name="T93" fmla="*/ 628 h 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15" h="995">
                <a:moveTo>
                  <a:pt x="357" y="0"/>
                </a:moveTo>
                <a:lnTo>
                  <a:pt x="357" y="0"/>
                </a:lnTo>
                <a:lnTo>
                  <a:pt x="319" y="2"/>
                </a:lnTo>
                <a:lnTo>
                  <a:pt x="286" y="6"/>
                </a:lnTo>
                <a:lnTo>
                  <a:pt x="250" y="16"/>
                </a:lnTo>
                <a:lnTo>
                  <a:pt x="218" y="28"/>
                </a:lnTo>
                <a:lnTo>
                  <a:pt x="186" y="44"/>
                </a:lnTo>
                <a:lnTo>
                  <a:pt x="157" y="61"/>
                </a:lnTo>
                <a:lnTo>
                  <a:pt x="129" y="81"/>
                </a:lnTo>
                <a:lnTo>
                  <a:pt x="103" y="105"/>
                </a:lnTo>
                <a:lnTo>
                  <a:pt x="81" y="129"/>
                </a:lnTo>
                <a:lnTo>
                  <a:pt x="59" y="157"/>
                </a:lnTo>
                <a:lnTo>
                  <a:pt x="41" y="187"/>
                </a:lnTo>
                <a:lnTo>
                  <a:pt x="27" y="218"/>
                </a:lnTo>
                <a:lnTo>
                  <a:pt x="16" y="250"/>
                </a:lnTo>
                <a:lnTo>
                  <a:pt x="6" y="286"/>
                </a:lnTo>
                <a:lnTo>
                  <a:pt x="0" y="322"/>
                </a:lnTo>
                <a:lnTo>
                  <a:pt x="0" y="357"/>
                </a:lnTo>
                <a:lnTo>
                  <a:pt x="0" y="357"/>
                </a:lnTo>
                <a:lnTo>
                  <a:pt x="0" y="385"/>
                </a:lnTo>
                <a:lnTo>
                  <a:pt x="4" y="411"/>
                </a:lnTo>
                <a:lnTo>
                  <a:pt x="8" y="437"/>
                </a:lnTo>
                <a:lnTo>
                  <a:pt x="14" y="463"/>
                </a:lnTo>
                <a:lnTo>
                  <a:pt x="24" y="487"/>
                </a:lnTo>
                <a:lnTo>
                  <a:pt x="33" y="510"/>
                </a:lnTo>
                <a:lnTo>
                  <a:pt x="43" y="532"/>
                </a:lnTo>
                <a:lnTo>
                  <a:pt x="57" y="554"/>
                </a:lnTo>
                <a:lnTo>
                  <a:pt x="71" y="574"/>
                </a:lnTo>
                <a:lnTo>
                  <a:pt x="89" y="594"/>
                </a:lnTo>
                <a:lnTo>
                  <a:pt x="105" y="612"/>
                </a:lnTo>
                <a:lnTo>
                  <a:pt x="125" y="630"/>
                </a:lnTo>
                <a:lnTo>
                  <a:pt x="145" y="645"/>
                </a:lnTo>
                <a:lnTo>
                  <a:pt x="165" y="659"/>
                </a:lnTo>
                <a:lnTo>
                  <a:pt x="186" y="673"/>
                </a:lnTo>
                <a:lnTo>
                  <a:pt x="208" y="683"/>
                </a:lnTo>
                <a:lnTo>
                  <a:pt x="357" y="995"/>
                </a:lnTo>
                <a:lnTo>
                  <a:pt x="504" y="683"/>
                </a:lnTo>
                <a:lnTo>
                  <a:pt x="504" y="683"/>
                </a:lnTo>
                <a:lnTo>
                  <a:pt x="528" y="673"/>
                </a:lnTo>
                <a:lnTo>
                  <a:pt x="550" y="659"/>
                </a:lnTo>
                <a:lnTo>
                  <a:pt x="570" y="645"/>
                </a:lnTo>
                <a:lnTo>
                  <a:pt x="590" y="630"/>
                </a:lnTo>
                <a:lnTo>
                  <a:pt x="609" y="612"/>
                </a:lnTo>
                <a:lnTo>
                  <a:pt x="625" y="594"/>
                </a:lnTo>
                <a:lnTo>
                  <a:pt x="641" y="574"/>
                </a:lnTo>
                <a:lnTo>
                  <a:pt x="657" y="554"/>
                </a:lnTo>
                <a:lnTo>
                  <a:pt x="669" y="532"/>
                </a:lnTo>
                <a:lnTo>
                  <a:pt x="681" y="510"/>
                </a:lnTo>
                <a:lnTo>
                  <a:pt x="691" y="487"/>
                </a:lnTo>
                <a:lnTo>
                  <a:pt x="701" y="463"/>
                </a:lnTo>
                <a:lnTo>
                  <a:pt x="707" y="437"/>
                </a:lnTo>
                <a:lnTo>
                  <a:pt x="711" y="411"/>
                </a:lnTo>
                <a:lnTo>
                  <a:pt x="715" y="385"/>
                </a:lnTo>
                <a:lnTo>
                  <a:pt x="715" y="357"/>
                </a:lnTo>
                <a:lnTo>
                  <a:pt x="715" y="357"/>
                </a:lnTo>
                <a:lnTo>
                  <a:pt x="713" y="322"/>
                </a:lnTo>
                <a:lnTo>
                  <a:pt x="709" y="286"/>
                </a:lnTo>
                <a:lnTo>
                  <a:pt x="699" y="250"/>
                </a:lnTo>
                <a:lnTo>
                  <a:pt x="687" y="218"/>
                </a:lnTo>
                <a:lnTo>
                  <a:pt x="673" y="187"/>
                </a:lnTo>
                <a:lnTo>
                  <a:pt x="655" y="157"/>
                </a:lnTo>
                <a:lnTo>
                  <a:pt x="633" y="129"/>
                </a:lnTo>
                <a:lnTo>
                  <a:pt x="609" y="105"/>
                </a:lnTo>
                <a:lnTo>
                  <a:pt x="586" y="81"/>
                </a:lnTo>
                <a:lnTo>
                  <a:pt x="558" y="61"/>
                </a:lnTo>
                <a:lnTo>
                  <a:pt x="528" y="44"/>
                </a:lnTo>
                <a:lnTo>
                  <a:pt x="496" y="28"/>
                </a:lnTo>
                <a:lnTo>
                  <a:pt x="464" y="16"/>
                </a:lnTo>
                <a:lnTo>
                  <a:pt x="429" y="6"/>
                </a:lnTo>
                <a:lnTo>
                  <a:pt x="393" y="2"/>
                </a:lnTo>
                <a:lnTo>
                  <a:pt x="357" y="0"/>
                </a:lnTo>
                <a:lnTo>
                  <a:pt x="357" y="0"/>
                </a:lnTo>
                <a:close/>
                <a:moveTo>
                  <a:pt x="357" y="628"/>
                </a:moveTo>
                <a:lnTo>
                  <a:pt x="357" y="628"/>
                </a:lnTo>
                <a:lnTo>
                  <a:pt x="329" y="626"/>
                </a:lnTo>
                <a:lnTo>
                  <a:pt x="304" y="622"/>
                </a:lnTo>
                <a:lnTo>
                  <a:pt x="278" y="614"/>
                </a:lnTo>
                <a:lnTo>
                  <a:pt x="252" y="606"/>
                </a:lnTo>
                <a:lnTo>
                  <a:pt x="230" y="594"/>
                </a:lnTo>
                <a:lnTo>
                  <a:pt x="208" y="580"/>
                </a:lnTo>
                <a:lnTo>
                  <a:pt x="186" y="566"/>
                </a:lnTo>
                <a:lnTo>
                  <a:pt x="169" y="548"/>
                </a:lnTo>
                <a:lnTo>
                  <a:pt x="151" y="528"/>
                </a:lnTo>
                <a:lnTo>
                  <a:pt x="135" y="508"/>
                </a:lnTo>
                <a:lnTo>
                  <a:pt x="121" y="487"/>
                </a:lnTo>
                <a:lnTo>
                  <a:pt x="111" y="463"/>
                </a:lnTo>
                <a:lnTo>
                  <a:pt x="101" y="439"/>
                </a:lnTo>
                <a:lnTo>
                  <a:pt x="95" y="413"/>
                </a:lnTo>
                <a:lnTo>
                  <a:pt x="91" y="385"/>
                </a:lnTo>
                <a:lnTo>
                  <a:pt x="89" y="359"/>
                </a:lnTo>
                <a:lnTo>
                  <a:pt x="89" y="359"/>
                </a:lnTo>
                <a:lnTo>
                  <a:pt x="91" y="332"/>
                </a:lnTo>
                <a:lnTo>
                  <a:pt x="95" y="304"/>
                </a:lnTo>
                <a:lnTo>
                  <a:pt x="101" y="278"/>
                </a:lnTo>
                <a:lnTo>
                  <a:pt x="111" y="254"/>
                </a:lnTo>
                <a:lnTo>
                  <a:pt x="121" y="230"/>
                </a:lnTo>
                <a:lnTo>
                  <a:pt x="135" y="208"/>
                </a:lnTo>
                <a:lnTo>
                  <a:pt x="151" y="189"/>
                </a:lnTo>
                <a:lnTo>
                  <a:pt x="169" y="169"/>
                </a:lnTo>
                <a:lnTo>
                  <a:pt x="186" y="151"/>
                </a:lnTo>
                <a:lnTo>
                  <a:pt x="208" y="137"/>
                </a:lnTo>
                <a:lnTo>
                  <a:pt x="230" y="123"/>
                </a:lnTo>
                <a:lnTo>
                  <a:pt x="252" y="111"/>
                </a:lnTo>
                <a:lnTo>
                  <a:pt x="278" y="103"/>
                </a:lnTo>
                <a:lnTo>
                  <a:pt x="304" y="95"/>
                </a:lnTo>
                <a:lnTo>
                  <a:pt x="329" y="91"/>
                </a:lnTo>
                <a:lnTo>
                  <a:pt x="357" y="91"/>
                </a:lnTo>
                <a:lnTo>
                  <a:pt x="357" y="91"/>
                </a:lnTo>
                <a:lnTo>
                  <a:pt x="385" y="91"/>
                </a:lnTo>
                <a:lnTo>
                  <a:pt x="411" y="95"/>
                </a:lnTo>
                <a:lnTo>
                  <a:pt x="437" y="103"/>
                </a:lnTo>
                <a:lnTo>
                  <a:pt x="460" y="111"/>
                </a:lnTo>
                <a:lnTo>
                  <a:pt x="484" y="123"/>
                </a:lnTo>
                <a:lnTo>
                  <a:pt x="506" y="137"/>
                </a:lnTo>
                <a:lnTo>
                  <a:pt x="528" y="151"/>
                </a:lnTo>
                <a:lnTo>
                  <a:pt x="546" y="169"/>
                </a:lnTo>
                <a:lnTo>
                  <a:pt x="564" y="189"/>
                </a:lnTo>
                <a:lnTo>
                  <a:pt x="580" y="208"/>
                </a:lnTo>
                <a:lnTo>
                  <a:pt x="594" y="230"/>
                </a:lnTo>
                <a:lnTo>
                  <a:pt x="603" y="254"/>
                </a:lnTo>
                <a:lnTo>
                  <a:pt x="613" y="278"/>
                </a:lnTo>
                <a:lnTo>
                  <a:pt x="619" y="304"/>
                </a:lnTo>
                <a:lnTo>
                  <a:pt x="623" y="332"/>
                </a:lnTo>
                <a:lnTo>
                  <a:pt x="625" y="359"/>
                </a:lnTo>
                <a:lnTo>
                  <a:pt x="625" y="359"/>
                </a:lnTo>
                <a:lnTo>
                  <a:pt x="623" y="385"/>
                </a:lnTo>
                <a:lnTo>
                  <a:pt x="619" y="413"/>
                </a:lnTo>
                <a:lnTo>
                  <a:pt x="613" y="439"/>
                </a:lnTo>
                <a:lnTo>
                  <a:pt x="603" y="463"/>
                </a:lnTo>
                <a:lnTo>
                  <a:pt x="594" y="487"/>
                </a:lnTo>
                <a:lnTo>
                  <a:pt x="580" y="508"/>
                </a:lnTo>
                <a:lnTo>
                  <a:pt x="564" y="528"/>
                </a:lnTo>
                <a:lnTo>
                  <a:pt x="546" y="548"/>
                </a:lnTo>
                <a:lnTo>
                  <a:pt x="528" y="566"/>
                </a:lnTo>
                <a:lnTo>
                  <a:pt x="506" y="580"/>
                </a:lnTo>
                <a:lnTo>
                  <a:pt x="484" y="594"/>
                </a:lnTo>
                <a:lnTo>
                  <a:pt x="460" y="606"/>
                </a:lnTo>
                <a:lnTo>
                  <a:pt x="437" y="614"/>
                </a:lnTo>
                <a:lnTo>
                  <a:pt x="411" y="622"/>
                </a:lnTo>
                <a:lnTo>
                  <a:pt x="385" y="626"/>
                </a:lnTo>
                <a:lnTo>
                  <a:pt x="357" y="628"/>
                </a:lnTo>
                <a:lnTo>
                  <a:pt x="357" y="628"/>
                </a:lnTo>
                <a:close/>
              </a:path>
            </a:pathLst>
          </a:custGeom>
          <a:solidFill>
            <a:srgbClr val="FE8F5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28"/>
          <p:cNvSpPr>
            <a:spLocks noEditPoints="1"/>
          </p:cNvSpPr>
          <p:nvPr/>
        </p:nvSpPr>
        <p:spPr bwMode="auto">
          <a:xfrm rot="10800000">
            <a:off x="8347616" y="3597206"/>
            <a:ext cx="605708" cy="842908"/>
          </a:xfrm>
          <a:custGeom>
            <a:avLst/>
            <a:gdLst>
              <a:gd name="T0" fmla="*/ 319 w 715"/>
              <a:gd name="T1" fmla="*/ 2 h 995"/>
              <a:gd name="T2" fmla="*/ 218 w 715"/>
              <a:gd name="T3" fmla="*/ 28 h 995"/>
              <a:gd name="T4" fmla="*/ 129 w 715"/>
              <a:gd name="T5" fmla="*/ 81 h 995"/>
              <a:gd name="T6" fmla="*/ 59 w 715"/>
              <a:gd name="T7" fmla="*/ 157 h 995"/>
              <a:gd name="T8" fmla="*/ 16 w 715"/>
              <a:gd name="T9" fmla="*/ 250 h 995"/>
              <a:gd name="T10" fmla="*/ 0 w 715"/>
              <a:gd name="T11" fmla="*/ 357 h 995"/>
              <a:gd name="T12" fmla="*/ 4 w 715"/>
              <a:gd name="T13" fmla="*/ 411 h 995"/>
              <a:gd name="T14" fmla="*/ 24 w 715"/>
              <a:gd name="T15" fmla="*/ 487 h 995"/>
              <a:gd name="T16" fmla="*/ 57 w 715"/>
              <a:gd name="T17" fmla="*/ 554 h 995"/>
              <a:gd name="T18" fmla="*/ 105 w 715"/>
              <a:gd name="T19" fmla="*/ 612 h 995"/>
              <a:gd name="T20" fmla="*/ 165 w 715"/>
              <a:gd name="T21" fmla="*/ 659 h 995"/>
              <a:gd name="T22" fmla="*/ 357 w 715"/>
              <a:gd name="T23" fmla="*/ 995 h 995"/>
              <a:gd name="T24" fmla="*/ 528 w 715"/>
              <a:gd name="T25" fmla="*/ 673 h 995"/>
              <a:gd name="T26" fmla="*/ 590 w 715"/>
              <a:gd name="T27" fmla="*/ 630 h 995"/>
              <a:gd name="T28" fmla="*/ 641 w 715"/>
              <a:gd name="T29" fmla="*/ 574 h 995"/>
              <a:gd name="T30" fmla="*/ 681 w 715"/>
              <a:gd name="T31" fmla="*/ 510 h 995"/>
              <a:gd name="T32" fmla="*/ 707 w 715"/>
              <a:gd name="T33" fmla="*/ 437 h 995"/>
              <a:gd name="T34" fmla="*/ 715 w 715"/>
              <a:gd name="T35" fmla="*/ 357 h 995"/>
              <a:gd name="T36" fmla="*/ 709 w 715"/>
              <a:gd name="T37" fmla="*/ 286 h 995"/>
              <a:gd name="T38" fmla="*/ 673 w 715"/>
              <a:gd name="T39" fmla="*/ 187 h 995"/>
              <a:gd name="T40" fmla="*/ 609 w 715"/>
              <a:gd name="T41" fmla="*/ 105 h 995"/>
              <a:gd name="T42" fmla="*/ 528 w 715"/>
              <a:gd name="T43" fmla="*/ 44 h 995"/>
              <a:gd name="T44" fmla="*/ 429 w 715"/>
              <a:gd name="T45" fmla="*/ 6 h 995"/>
              <a:gd name="T46" fmla="*/ 357 w 715"/>
              <a:gd name="T47" fmla="*/ 0 h 995"/>
              <a:gd name="T48" fmla="*/ 329 w 715"/>
              <a:gd name="T49" fmla="*/ 626 h 995"/>
              <a:gd name="T50" fmla="*/ 252 w 715"/>
              <a:gd name="T51" fmla="*/ 606 h 995"/>
              <a:gd name="T52" fmla="*/ 186 w 715"/>
              <a:gd name="T53" fmla="*/ 566 h 995"/>
              <a:gd name="T54" fmla="*/ 135 w 715"/>
              <a:gd name="T55" fmla="*/ 508 h 995"/>
              <a:gd name="T56" fmla="*/ 101 w 715"/>
              <a:gd name="T57" fmla="*/ 439 h 995"/>
              <a:gd name="T58" fmla="*/ 89 w 715"/>
              <a:gd name="T59" fmla="*/ 359 h 995"/>
              <a:gd name="T60" fmla="*/ 95 w 715"/>
              <a:gd name="T61" fmla="*/ 304 h 995"/>
              <a:gd name="T62" fmla="*/ 121 w 715"/>
              <a:gd name="T63" fmla="*/ 230 h 995"/>
              <a:gd name="T64" fmla="*/ 169 w 715"/>
              <a:gd name="T65" fmla="*/ 169 h 995"/>
              <a:gd name="T66" fmla="*/ 230 w 715"/>
              <a:gd name="T67" fmla="*/ 123 h 995"/>
              <a:gd name="T68" fmla="*/ 304 w 715"/>
              <a:gd name="T69" fmla="*/ 95 h 995"/>
              <a:gd name="T70" fmla="*/ 357 w 715"/>
              <a:gd name="T71" fmla="*/ 91 h 995"/>
              <a:gd name="T72" fmla="*/ 437 w 715"/>
              <a:gd name="T73" fmla="*/ 103 h 995"/>
              <a:gd name="T74" fmla="*/ 506 w 715"/>
              <a:gd name="T75" fmla="*/ 137 h 995"/>
              <a:gd name="T76" fmla="*/ 564 w 715"/>
              <a:gd name="T77" fmla="*/ 189 h 995"/>
              <a:gd name="T78" fmla="*/ 603 w 715"/>
              <a:gd name="T79" fmla="*/ 254 h 995"/>
              <a:gd name="T80" fmla="*/ 623 w 715"/>
              <a:gd name="T81" fmla="*/ 332 h 995"/>
              <a:gd name="T82" fmla="*/ 623 w 715"/>
              <a:gd name="T83" fmla="*/ 385 h 995"/>
              <a:gd name="T84" fmla="*/ 603 w 715"/>
              <a:gd name="T85" fmla="*/ 463 h 995"/>
              <a:gd name="T86" fmla="*/ 564 w 715"/>
              <a:gd name="T87" fmla="*/ 528 h 995"/>
              <a:gd name="T88" fmla="*/ 506 w 715"/>
              <a:gd name="T89" fmla="*/ 580 h 995"/>
              <a:gd name="T90" fmla="*/ 437 w 715"/>
              <a:gd name="T91" fmla="*/ 614 h 995"/>
              <a:gd name="T92" fmla="*/ 357 w 715"/>
              <a:gd name="T93" fmla="*/ 628 h 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15" h="995">
                <a:moveTo>
                  <a:pt x="357" y="0"/>
                </a:moveTo>
                <a:lnTo>
                  <a:pt x="357" y="0"/>
                </a:lnTo>
                <a:lnTo>
                  <a:pt x="319" y="2"/>
                </a:lnTo>
                <a:lnTo>
                  <a:pt x="286" y="6"/>
                </a:lnTo>
                <a:lnTo>
                  <a:pt x="250" y="16"/>
                </a:lnTo>
                <a:lnTo>
                  <a:pt x="218" y="28"/>
                </a:lnTo>
                <a:lnTo>
                  <a:pt x="186" y="44"/>
                </a:lnTo>
                <a:lnTo>
                  <a:pt x="157" y="61"/>
                </a:lnTo>
                <a:lnTo>
                  <a:pt x="129" y="81"/>
                </a:lnTo>
                <a:lnTo>
                  <a:pt x="103" y="105"/>
                </a:lnTo>
                <a:lnTo>
                  <a:pt x="81" y="129"/>
                </a:lnTo>
                <a:lnTo>
                  <a:pt x="59" y="157"/>
                </a:lnTo>
                <a:lnTo>
                  <a:pt x="41" y="187"/>
                </a:lnTo>
                <a:lnTo>
                  <a:pt x="27" y="218"/>
                </a:lnTo>
                <a:lnTo>
                  <a:pt x="16" y="250"/>
                </a:lnTo>
                <a:lnTo>
                  <a:pt x="6" y="286"/>
                </a:lnTo>
                <a:lnTo>
                  <a:pt x="0" y="322"/>
                </a:lnTo>
                <a:lnTo>
                  <a:pt x="0" y="357"/>
                </a:lnTo>
                <a:lnTo>
                  <a:pt x="0" y="357"/>
                </a:lnTo>
                <a:lnTo>
                  <a:pt x="0" y="385"/>
                </a:lnTo>
                <a:lnTo>
                  <a:pt x="4" y="411"/>
                </a:lnTo>
                <a:lnTo>
                  <a:pt x="8" y="437"/>
                </a:lnTo>
                <a:lnTo>
                  <a:pt x="14" y="463"/>
                </a:lnTo>
                <a:lnTo>
                  <a:pt x="24" y="487"/>
                </a:lnTo>
                <a:lnTo>
                  <a:pt x="33" y="510"/>
                </a:lnTo>
                <a:lnTo>
                  <a:pt x="43" y="532"/>
                </a:lnTo>
                <a:lnTo>
                  <a:pt x="57" y="554"/>
                </a:lnTo>
                <a:lnTo>
                  <a:pt x="71" y="574"/>
                </a:lnTo>
                <a:lnTo>
                  <a:pt x="89" y="594"/>
                </a:lnTo>
                <a:lnTo>
                  <a:pt x="105" y="612"/>
                </a:lnTo>
                <a:lnTo>
                  <a:pt x="125" y="630"/>
                </a:lnTo>
                <a:lnTo>
                  <a:pt x="145" y="645"/>
                </a:lnTo>
                <a:lnTo>
                  <a:pt x="165" y="659"/>
                </a:lnTo>
                <a:lnTo>
                  <a:pt x="186" y="673"/>
                </a:lnTo>
                <a:lnTo>
                  <a:pt x="208" y="683"/>
                </a:lnTo>
                <a:lnTo>
                  <a:pt x="357" y="995"/>
                </a:lnTo>
                <a:lnTo>
                  <a:pt x="504" y="683"/>
                </a:lnTo>
                <a:lnTo>
                  <a:pt x="504" y="683"/>
                </a:lnTo>
                <a:lnTo>
                  <a:pt x="528" y="673"/>
                </a:lnTo>
                <a:lnTo>
                  <a:pt x="550" y="659"/>
                </a:lnTo>
                <a:lnTo>
                  <a:pt x="570" y="645"/>
                </a:lnTo>
                <a:lnTo>
                  <a:pt x="590" y="630"/>
                </a:lnTo>
                <a:lnTo>
                  <a:pt x="609" y="612"/>
                </a:lnTo>
                <a:lnTo>
                  <a:pt x="625" y="594"/>
                </a:lnTo>
                <a:lnTo>
                  <a:pt x="641" y="574"/>
                </a:lnTo>
                <a:lnTo>
                  <a:pt x="657" y="554"/>
                </a:lnTo>
                <a:lnTo>
                  <a:pt x="669" y="532"/>
                </a:lnTo>
                <a:lnTo>
                  <a:pt x="681" y="510"/>
                </a:lnTo>
                <a:lnTo>
                  <a:pt x="691" y="487"/>
                </a:lnTo>
                <a:lnTo>
                  <a:pt x="701" y="463"/>
                </a:lnTo>
                <a:lnTo>
                  <a:pt x="707" y="437"/>
                </a:lnTo>
                <a:lnTo>
                  <a:pt x="711" y="411"/>
                </a:lnTo>
                <a:lnTo>
                  <a:pt x="715" y="385"/>
                </a:lnTo>
                <a:lnTo>
                  <a:pt x="715" y="357"/>
                </a:lnTo>
                <a:lnTo>
                  <a:pt x="715" y="357"/>
                </a:lnTo>
                <a:lnTo>
                  <a:pt x="713" y="322"/>
                </a:lnTo>
                <a:lnTo>
                  <a:pt x="709" y="286"/>
                </a:lnTo>
                <a:lnTo>
                  <a:pt x="699" y="250"/>
                </a:lnTo>
                <a:lnTo>
                  <a:pt x="687" y="218"/>
                </a:lnTo>
                <a:lnTo>
                  <a:pt x="673" y="187"/>
                </a:lnTo>
                <a:lnTo>
                  <a:pt x="655" y="157"/>
                </a:lnTo>
                <a:lnTo>
                  <a:pt x="633" y="129"/>
                </a:lnTo>
                <a:lnTo>
                  <a:pt x="609" y="105"/>
                </a:lnTo>
                <a:lnTo>
                  <a:pt x="586" y="81"/>
                </a:lnTo>
                <a:lnTo>
                  <a:pt x="558" y="61"/>
                </a:lnTo>
                <a:lnTo>
                  <a:pt x="528" y="44"/>
                </a:lnTo>
                <a:lnTo>
                  <a:pt x="496" y="28"/>
                </a:lnTo>
                <a:lnTo>
                  <a:pt x="464" y="16"/>
                </a:lnTo>
                <a:lnTo>
                  <a:pt x="429" y="6"/>
                </a:lnTo>
                <a:lnTo>
                  <a:pt x="393" y="2"/>
                </a:lnTo>
                <a:lnTo>
                  <a:pt x="357" y="0"/>
                </a:lnTo>
                <a:lnTo>
                  <a:pt x="357" y="0"/>
                </a:lnTo>
                <a:close/>
                <a:moveTo>
                  <a:pt x="357" y="628"/>
                </a:moveTo>
                <a:lnTo>
                  <a:pt x="357" y="628"/>
                </a:lnTo>
                <a:lnTo>
                  <a:pt x="329" y="626"/>
                </a:lnTo>
                <a:lnTo>
                  <a:pt x="304" y="622"/>
                </a:lnTo>
                <a:lnTo>
                  <a:pt x="278" y="614"/>
                </a:lnTo>
                <a:lnTo>
                  <a:pt x="252" y="606"/>
                </a:lnTo>
                <a:lnTo>
                  <a:pt x="230" y="594"/>
                </a:lnTo>
                <a:lnTo>
                  <a:pt x="208" y="580"/>
                </a:lnTo>
                <a:lnTo>
                  <a:pt x="186" y="566"/>
                </a:lnTo>
                <a:lnTo>
                  <a:pt x="169" y="548"/>
                </a:lnTo>
                <a:lnTo>
                  <a:pt x="151" y="528"/>
                </a:lnTo>
                <a:lnTo>
                  <a:pt x="135" y="508"/>
                </a:lnTo>
                <a:lnTo>
                  <a:pt x="121" y="487"/>
                </a:lnTo>
                <a:lnTo>
                  <a:pt x="111" y="463"/>
                </a:lnTo>
                <a:lnTo>
                  <a:pt x="101" y="439"/>
                </a:lnTo>
                <a:lnTo>
                  <a:pt x="95" y="413"/>
                </a:lnTo>
                <a:lnTo>
                  <a:pt x="91" y="385"/>
                </a:lnTo>
                <a:lnTo>
                  <a:pt x="89" y="359"/>
                </a:lnTo>
                <a:lnTo>
                  <a:pt x="89" y="359"/>
                </a:lnTo>
                <a:lnTo>
                  <a:pt x="91" y="332"/>
                </a:lnTo>
                <a:lnTo>
                  <a:pt x="95" y="304"/>
                </a:lnTo>
                <a:lnTo>
                  <a:pt x="101" y="278"/>
                </a:lnTo>
                <a:lnTo>
                  <a:pt x="111" y="254"/>
                </a:lnTo>
                <a:lnTo>
                  <a:pt x="121" y="230"/>
                </a:lnTo>
                <a:lnTo>
                  <a:pt x="135" y="208"/>
                </a:lnTo>
                <a:lnTo>
                  <a:pt x="151" y="189"/>
                </a:lnTo>
                <a:lnTo>
                  <a:pt x="169" y="169"/>
                </a:lnTo>
                <a:lnTo>
                  <a:pt x="186" y="151"/>
                </a:lnTo>
                <a:lnTo>
                  <a:pt x="208" y="137"/>
                </a:lnTo>
                <a:lnTo>
                  <a:pt x="230" y="123"/>
                </a:lnTo>
                <a:lnTo>
                  <a:pt x="252" y="111"/>
                </a:lnTo>
                <a:lnTo>
                  <a:pt x="278" y="103"/>
                </a:lnTo>
                <a:lnTo>
                  <a:pt x="304" y="95"/>
                </a:lnTo>
                <a:lnTo>
                  <a:pt x="329" y="91"/>
                </a:lnTo>
                <a:lnTo>
                  <a:pt x="357" y="91"/>
                </a:lnTo>
                <a:lnTo>
                  <a:pt x="357" y="91"/>
                </a:lnTo>
                <a:lnTo>
                  <a:pt x="385" y="91"/>
                </a:lnTo>
                <a:lnTo>
                  <a:pt x="411" y="95"/>
                </a:lnTo>
                <a:lnTo>
                  <a:pt x="437" y="103"/>
                </a:lnTo>
                <a:lnTo>
                  <a:pt x="460" y="111"/>
                </a:lnTo>
                <a:lnTo>
                  <a:pt x="484" y="123"/>
                </a:lnTo>
                <a:lnTo>
                  <a:pt x="506" y="137"/>
                </a:lnTo>
                <a:lnTo>
                  <a:pt x="528" y="151"/>
                </a:lnTo>
                <a:lnTo>
                  <a:pt x="546" y="169"/>
                </a:lnTo>
                <a:lnTo>
                  <a:pt x="564" y="189"/>
                </a:lnTo>
                <a:lnTo>
                  <a:pt x="580" y="208"/>
                </a:lnTo>
                <a:lnTo>
                  <a:pt x="594" y="230"/>
                </a:lnTo>
                <a:lnTo>
                  <a:pt x="603" y="254"/>
                </a:lnTo>
                <a:lnTo>
                  <a:pt x="613" y="278"/>
                </a:lnTo>
                <a:lnTo>
                  <a:pt x="619" y="304"/>
                </a:lnTo>
                <a:lnTo>
                  <a:pt x="623" y="332"/>
                </a:lnTo>
                <a:lnTo>
                  <a:pt x="625" y="359"/>
                </a:lnTo>
                <a:lnTo>
                  <a:pt x="625" y="359"/>
                </a:lnTo>
                <a:lnTo>
                  <a:pt x="623" y="385"/>
                </a:lnTo>
                <a:lnTo>
                  <a:pt x="619" y="413"/>
                </a:lnTo>
                <a:lnTo>
                  <a:pt x="613" y="439"/>
                </a:lnTo>
                <a:lnTo>
                  <a:pt x="603" y="463"/>
                </a:lnTo>
                <a:lnTo>
                  <a:pt x="594" y="487"/>
                </a:lnTo>
                <a:lnTo>
                  <a:pt x="580" y="508"/>
                </a:lnTo>
                <a:lnTo>
                  <a:pt x="564" y="528"/>
                </a:lnTo>
                <a:lnTo>
                  <a:pt x="546" y="548"/>
                </a:lnTo>
                <a:lnTo>
                  <a:pt x="528" y="566"/>
                </a:lnTo>
                <a:lnTo>
                  <a:pt x="506" y="580"/>
                </a:lnTo>
                <a:lnTo>
                  <a:pt x="484" y="594"/>
                </a:lnTo>
                <a:lnTo>
                  <a:pt x="460" y="606"/>
                </a:lnTo>
                <a:lnTo>
                  <a:pt x="437" y="614"/>
                </a:lnTo>
                <a:lnTo>
                  <a:pt x="411" y="622"/>
                </a:lnTo>
                <a:lnTo>
                  <a:pt x="385" y="626"/>
                </a:lnTo>
                <a:lnTo>
                  <a:pt x="357" y="628"/>
                </a:lnTo>
                <a:lnTo>
                  <a:pt x="357" y="628"/>
                </a:lnTo>
                <a:close/>
              </a:path>
            </a:pathLst>
          </a:custGeom>
          <a:solidFill>
            <a:srgbClr val="FE8F5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28"/>
          <p:cNvSpPr>
            <a:spLocks noEditPoints="1"/>
          </p:cNvSpPr>
          <p:nvPr/>
        </p:nvSpPr>
        <p:spPr bwMode="auto">
          <a:xfrm rot="10800000">
            <a:off x="4896321" y="3597206"/>
            <a:ext cx="605708" cy="842908"/>
          </a:xfrm>
          <a:custGeom>
            <a:avLst/>
            <a:gdLst>
              <a:gd name="T0" fmla="*/ 319 w 715"/>
              <a:gd name="T1" fmla="*/ 2 h 995"/>
              <a:gd name="T2" fmla="*/ 218 w 715"/>
              <a:gd name="T3" fmla="*/ 28 h 995"/>
              <a:gd name="T4" fmla="*/ 129 w 715"/>
              <a:gd name="T5" fmla="*/ 81 h 995"/>
              <a:gd name="T6" fmla="*/ 59 w 715"/>
              <a:gd name="T7" fmla="*/ 157 h 995"/>
              <a:gd name="T8" fmla="*/ 16 w 715"/>
              <a:gd name="T9" fmla="*/ 250 h 995"/>
              <a:gd name="T10" fmla="*/ 0 w 715"/>
              <a:gd name="T11" fmla="*/ 357 h 995"/>
              <a:gd name="T12" fmla="*/ 4 w 715"/>
              <a:gd name="T13" fmla="*/ 411 h 995"/>
              <a:gd name="T14" fmla="*/ 24 w 715"/>
              <a:gd name="T15" fmla="*/ 487 h 995"/>
              <a:gd name="T16" fmla="*/ 57 w 715"/>
              <a:gd name="T17" fmla="*/ 554 h 995"/>
              <a:gd name="T18" fmla="*/ 105 w 715"/>
              <a:gd name="T19" fmla="*/ 612 h 995"/>
              <a:gd name="T20" fmla="*/ 165 w 715"/>
              <a:gd name="T21" fmla="*/ 659 h 995"/>
              <a:gd name="T22" fmla="*/ 357 w 715"/>
              <a:gd name="T23" fmla="*/ 995 h 995"/>
              <a:gd name="T24" fmla="*/ 528 w 715"/>
              <a:gd name="T25" fmla="*/ 673 h 995"/>
              <a:gd name="T26" fmla="*/ 590 w 715"/>
              <a:gd name="T27" fmla="*/ 630 h 995"/>
              <a:gd name="T28" fmla="*/ 641 w 715"/>
              <a:gd name="T29" fmla="*/ 574 h 995"/>
              <a:gd name="T30" fmla="*/ 681 w 715"/>
              <a:gd name="T31" fmla="*/ 510 h 995"/>
              <a:gd name="T32" fmla="*/ 707 w 715"/>
              <a:gd name="T33" fmla="*/ 437 h 995"/>
              <a:gd name="T34" fmla="*/ 715 w 715"/>
              <a:gd name="T35" fmla="*/ 357 h 995"/>
              <a:gd name="T36" fmla="*/ 709 w 715"/>
              <a:gd name="T37" fmla="*/ 286 h 995"/>
              <a:gd name="T38" fmla="*/ 673 w 715"/>
              <a:gd name="T39" fmla="*/ 187 h 995"/>
              <a:gd name="T40" fmla="*/ 609 w 715"/>
              <a:gd name="T41" fmla="*/ 105 h 995"/>
              <a:gd name="T42" fmla="*/ 528 w 715"/>
              <a:gd name="T43" fmla="*/ 44 h 995"/>
              <a:gd name="T44" fmla="*/ 429 w 715"/>
              <a:gd name="T45" fmla="*/ 6 h 995"/>
              <a:gd name="T46" fmla="*/ 357 w 715"/>
              <a:gd name="T47" fmla="*/ 0 h 995"/>
              <a:gd name="T48" fmla="*/ 329 w 715"/>
              <a:gd name="T49" fmla="*/ 626 h 995"/>
              <a:gd name="T50" fmla="*/ 252 w 715"/>
              <a:gd name="T51" fmla="*/ 606 h 995"/>
              <a:gd name="T52" fmla="*/ 186 w 715"/>
              <a:gd name="T53" fmla="*/ 566 h 995"/>
              <a:gd name="T54" fmla="*/ 135 w 715"/>
              <a:gd name="T55" fmla="*/ 508 h 995"/>
              <a:gd name="T56" fmla="*/ 101 w 715"/>
              <a:gd name="T57" fmla="*/ 439 h 995"/>
              <a:gd name="T58" fmla="*/ 89 w 715"/>
              <a:gd name="T59" fmla="*/ 359 h 995"/>
              <a:gd name="T60" fmla="*/ 95 w 715"/>
              <a:gd name="T61" fmla="*/ 304 h 995"/>
              <a:gd name="T62" fmla="*/ 121 w 715"/>
              <a:gd name="T63" fmla="*/ 230 h 995"/>
              <a:gd name="T64" fmla="*/ 169 w 715"/>
              <a:gd name="T65" fmla="*/ 169 h 995"/>
              <a:gd name="T66" fmla="*/ 230 w 715"/>
              <a:gd name="T67" fmla="*/ 123 h 995"/>
              <a:gd name="T68" fmla="*/ 304 w 715"/>
              <a:gd name="T69" fmla="*/ 95 h 995"/>
              <a:gd name="T70" fmla="*/ 357 w 715"/>
              <a:gd name="T71" fmla="*/ 91 h 995"/>
              <a:gd name="T72" fmla="*/ 437 w 715"/>
              <a:gd name="T73" fmla="*/ 103 h 995"/>
              <a:gd name="T74" fmla="*/ 506 w 715"/>
              <a:gd name="T75" fmla="*/ 137 h 995"/>
              <a:gd name="T76" fmla="*/ 564 w 715"/>
              <a:gd name="T77" fmla="*/ 189 h 995"/>
              <a:gd name="T78" fmla="*/ 603 w 715"/>
              <a:gd name="T79" fmla="*/ 254 h 995"/>
              <a:gd name="T80" fmla="*/ 623 w 715"/>
              <a:gd name="T81" fmla="*/ 332 h 995"/>
              <a:gd name="T82" fmla="*/ 623 w 715"/>
              <a:gd name="T83" fmla="*/ 385 h 995"/>
              <a:gd name="T84" fmla="*/ 603 w 715"/>
              <a:gd name="T85" fmla="*/ 463 h 995"/>
              <a:gd name="T86" fmla="*/ 564 w 715"/>
              <a:gd name="T87" fmla="*/ 528 h 995"/>
              <a:gd name="T88" fmla="*/ 506 w 715"/>
              <a:gd name="T89" fmla="*/ 580 h 995"/>
              <a:gd name="T90" fmla="*/ 437 w 715"/>
              <a:gd name="T91" fmla="*/ 614 h 995"/>
              <a:gd name="T92" fmla="*/ 357 w 715"/>
              <a:gd name="T93" fmla="*/ 628 h 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15" h="995">
                <a:moveTo>
                  <a:pt x="357" y="0"/>
                </a:moveTo>
                <a:lnTo>
                  <a:pt x="357" y="0"/>
                </a:lnTo>
                <a:lnTo>
                  <a:pt x="319" y="2"/>
                </a:lnTo>
                <a:lnTo>
                  <a:pt x="286" y="6"/>
                </a:lnTo>
                <a:lnTo>
                  <a:pt x="250" y="16"/>
                </a:lnTo>
                <a:lnTo>
                  <a:pt x="218" y="28"/>
                </a:lnTo>
                <a:lnTo>
                  <a:pt x="186" y="44"/>
                </a:lnTo>
                <a:lnTo>
                  <a:pt x="157" y="61"/>
                </a:lnTo>
                <a:lnTo>
                  <a:pt x="129" y="81"/>
                </a:lnTo>
                <a:lnTo>
                  <a:pt x="103" y="105"/>
                </a:lnTo>
                <a:lnTo>
                  <a:pt x="81" y="129"/>
                </a:lnTo>
                <a:lnTo>
                  <a:pt x="59" y="157"/>
                </a:lnTo>
                <a:lnTo>
                  <a:pt x="41" y="187"/>
                </a:lnTo>
                <a:lnTo>
                  <a:pt x="27" y="218"/>
                </a:lnTo>
                <a:lnTo>
                  <a:pt x="16" y="250"/>
                </a:lnTo>
                <a:lnTo>
                  <a:pt x="6" y="286"/>
                </a:lnTo>
                <a:lnTo>
                  <a:pt x="0" y="322"/>
                </a:lnTo>
                <a:lnTo>
                  <a:pt x="0" y="357"/>
                </a:lnTo>
                <a:lnTo>
                  <a:pt x="0" y="357"/>
                </a:lnTo>
                <a:lnTo>
                  <a:pt x="0" y="385"/>
                </a:lnTo>
                <a:lnTo>
                  <a:pt x="4" y="411"/>
                </a:lnTo>
                <a:lnTo>
                  <a:pt x="8" y="437"/>
                </a:lnTo>
                <a:lnTo>
                  <a:pt x="14" y="463"/>
                </a:lnTo>
                <a:lnTo>
                  <a:pt x="24" y="487"/>
                </a:lnTo>
                <a:lnTo>
                  <a:pt x="33" y="510"/>
                </a:lnTo>
                <a:lnTo>
                  <a:pt x="43" y="532"/>
                </a:lnTo>
                <a:lnTo>
                  <a:pt x="57" y="554"/>
                </a:lnTo>
                <a:lnTo>
                  <a:pt x="71" y="574"/>
                </a:lnTo>
                <a:lnTo>
                  <a:pt x="89" y="594"/>
                </a:lnTo>
                <a:lnTo>
                  <a:pt x="105" y="612"/>
                </a:lnTo>
                <a:lnTo>
                  <a:pt x="125" y="630"/>
                </a:lnTo>
                <a:lnTo>
                  <a:pt x="145" y="645"/>
                </a:lnTo>
                <a:lnTo>
                  <a:pt x="165" y="659"/>
                </a:lnTo>
                <a:lnTo>
                  <a:pt x="186" y="673"/>
                </a:lnTo>
                <a:lnTo>
                  <a:pt x="208" y="683"/>
                </a:lnTo>
                <a:lnTo>
                  <a:pt x="357" y="995"/>
                </a:lnTo>
                <a:lnTo>
                  <a:pt x="504" y="683"/>
                </a:lnTo>
                <a:lnTo>
                  <a:pt x="504" y="683"/>
                </a:lnTo>
                <a:lnTo>
                  <a:pt x="528" y="673"/>
                </a:lnTo>
                <a:lnTo>
                  <a:pt x="550" y="659"/>
                </a:lnTo>
                <a:lnTo>
                  <a:pt x="570" y="645"/>
                </a:lnTo>
                <a:lnTo>
                  <a:pt x="590" y="630"/>
                </a:lnTo>
                <a:lnTo>
                  <a:pt x="609" y="612"/>
                </a:lnTo>
                <a:lnTo>
                  <a:pt x="625" y="594"/>
                </a:lnTo>
                <a:lnTo>
                  <a:pt x="641" y="574"/>
                </a:lnTo>
                <a:lnTo>
                  <a:pt x="657" y="554"/>
                </a:lnTo>
                <a:lnTo>
                  <a:pt x="669" y="532"/>
                </a:lnTo>
                <a:lnTo>
                  <a:pt x="681" y="510"/>
                </a:lnTo>
                <a:lnTo>
                  <a:pt x="691" y="487"/>
                </a:lnTo>
                <a:lnTo>
                  <a:pt x="701" y="463"/>
                </a:lnTo>
                <a:lnTo>
                  <a:pt x="707" y="437"/>
                </a:lnTo>
                <a:lnTo>
                  <a:pt x="711" y="411"/>
                </a:lnTo>
                <a:lnTo>
                  <a:pt x="715" y="385"/>
                </a:lnTo>
                <a:lnTo>
                  <a:pt x="715" y="357"/>
                </a:lnTo>
                <a:lnTo>
                  <a:pt x="715" y="357"/>
                </a:lnTo>
                <a:lnTo>
                  <a:pt x="713" y="322"/>
                </a:lnTo>
                <a:lnTo>
                  <a:pt x="709" y="286"/>
                </a:lnTo>
                <a:lnTo>
                  <a:pt x="699" y="250"/>
                </a:lnTo>
                <a:lnTo>
                  <a:pt x="687" y="218"/>
                </a:lnTo>
                <a:lnTo>
                  <a:pt x="673" y="187"/>
                </a:lnTo>
                <a:lnTo>
                  <a:pt x="655" y="157"/>
                </a:lnTo>
                <a:lnTo>
                  <a:pt x="633" y="129"/>
                </a:lnTo>
                <a:lnTo>
                  <a:pt x="609" y="105"/>
                </a:lnTo>
                <a:lnTo>
                  <a:pt x="586" y="81"/>
                </a:lnTo>
                <a:lnTo>
                  <a:pt x="558" y="61"/>
                </a:lnTo>
                <a:lnTo>
                  <a:pt x="528" y="44"/>
                </a:lnTo>
                <a:lnTo>
                  <a:pt x="496" y="28"/>
                </a:lnTo>
                <a:lnTo>
                  <a:pt x="464" y="16"/>
                </a:lnTo>
                <a:lnTo>
                  <a:pt x="429" y="6"/>
                </a:lnTo>
                <a:lnTo>
                  <a:pt x="393" y="2"/>
                </a:lnTo>
                <a:lnTo>
                  <a:pt x="357" y="0"/>
                </a:lnTo>
                <a:lnTo>
                  <a:pt x="357" y="0"/>
                </a:lnTo>
                <a:close/>
                <a:moveTo>
                  <a:pt x="357" y="628"/>
                </a:moveTo>
                <a:lnTo>
                  <a:pt x="357" y="628"/>
                </a:lnTo>
                <a:lnTo>
                  <a:pt x="329" y="626"/>
                </a:lnTo>
                <a:lnTo>
                  <a:pt x="304" y="622"/>
                </a:lnTo>
                <a:lnTo>
                  <a:pt x="278" y="614"/>
                </a:lnTo>
                <a:lnTo>
                  <a:pt x="252" y="606"/>
                </a:lnTo>
                <a:lnTo>
                  <a:pt x="230" y="594"/>
                </a:lnTo>
                <a:lnTo>
                  <a:pt x="208" y="580"/>
                </a:lnTo>
                <a:lnTo>
                  <a:pt x="186" y="566"/>
                </a:lnTo>
                <a:lnTo>
                  <a:pt x="169" y="548"/>
                </a:lnTo>
                <a:lnTo>
                  <a:pt x="151" y="528"/>
                </a:lnTo>
                <a:lnTo>
                  <a:pt x="135" y="508"/>
                </a:lnTo>
                <a:lnTo>
                  <a:pt x="121" y="487"/>
                </a:lnTo>
                <a:lnTo>
                  <a:pt x="111" y="463"/>
                </a:lnTo>
                <a:lnTo>
                  <a:pt x="101" y="439"/>
                </a:lnTo>
                <a:lnTo>
                  <a:pt x="95" y="413"/>
                </a:lnTo>
                <a:lnTo>
                  <a:pt x="91" y="385"/>
                </a:lnTo>
                <a:lnTo>
                  <a:pt x="89" y="359"/>
                </a:lnTo>
                <a:lnTo>
                  <a:pt x="89" y="359"/>
                </a:lnTo>
                <a:lnTo>
                  <a:pt x="91" y="332"/>
                </a:lnTo>
                <a:lnTo>
                  <a:pt x="95" y="304"/>
                </a:lnTo>
                <a:lnTo>
                  <a:pt x="101" y="278"/>
                </a:lnTo>
                <a:lnTo>
                  <a:pt x="111" y="254"/>
                </a:lnTo>
                <a:lnTo>
                  <a:pt x="121" y="230"/>
                </a:lnTo>
                <a:lnTo>
                  <a:pt x="135" y="208"/>
                </a:lnTo>
                <a:lnTo>
                  <a:pt x="151" y="189"/>
                </a:lnTo>
                <a:lnTo>
                  <a:pt x="169" y="169"/>
                </a:lnTo>
                <a:lnTo>
                  <a:pt x="186" y="151"/>
                </a:lnTo>
                <a:lnTo>
                  <a:pt x="208" y="137"/>
                </a:lnTo>
                <a:lnTo>
                  <a:pt x="230" y="123"/>
                </a:lnTo>
                <a:lnTo>
                  <a:pt x="252" y="111"/>
                </a:lnTo>
                <a:lnTo>
                  <a:pt x="278" y="103"/>
                </a:lnTo>
                <a:lnTo>
                  <a:pt x="304" y="95"/>
                </a:lnTo>
                <a:lnTo>
                  <a:pt x="329" y="91"/>
                </a:lnTo>
                <a:lnTo>
                  <a:pt x="357" y="91"/>
                </a:lnTo>
                <a:lnTo>
                  <a:pt x="357" y="91"/>
                </a:lnTo>
                <a:lnTo>
                  <a:pt x="385" y="91"/>
                </a:lnTo>
                <a:lnTo>
                  <a:pt x="411" y="95"/>
                </a:lnTo>
                <a:lnTo>
                  <a:pt x="437" y="103"/>
                </a:lnTo>
                <a:lnTo>
                  <a:pt x="460" y="111"/>
                </a:lnTo>
                <a:lnTo>
                  <a:pt x="484" y="123"/>
                </a:lnTo>
                <a:lnTo>
                  <a:pt x="506" y="137"/>
                </a:lnTo>
                <a:lnTo>
                  <a:pt x="528" y="151"/>
                </a:lnTo>
                <a:lnTo>
                  <a:pt x="546" y="169"/>
                </a:lnTo>
                <a:lnTo>
                  <a:pt x="564" y="189"/>
                </a:lnTo>
                <a:lnTo>
                  <a:pt x="580" y="208"/>
                </a:lnTo>
                <a:lnTo>
                  <a:pt x="594" y="230"/>
                </a:lnTo>
                <a:lnTo>
                  <a:pt x="603" y="254"/>
                </a:lnTo>
                <a:lnTo>
                  <a:pt x="613" y="278"/>
                </a:lnTo>
                <a:lnTo>
                  <a:pt x="619" y="304"/>
                </a:lnTo>
                <a:lnTo>
                  <a:pt x="623" y="332"/>
                </a:lnTo>
                <a:lnTo>
                  <a:pt x="625" y="359"/>
                </a:lnTo>
                <a:lnTo>
                  <a:pt x="625" y="359"/>
                </a:lnTo>
                <a:lnTo>
                  <a:pt x="623" y="385"/>
                </a:lnTo>
                <a:lnTo>
                  <a:pt x="619" y="413"/>
                </a:lnTo>
                <a:lnTo>
                  <a:pt x="613" y="439"/>
                </a:lnTo>
                <a:lnTo>
                  <a:pt x="603" y="463"/>
                </a:lnTo>
                <a:lnTo>
                  <a:pt x="594" y="487"/>
                </a:lnTo>
                <a:lnTo>
                  <a:pt x="580" y="508"/>
                </a:lnTo>
                <a:lnTo>
                  <a:pt x="564" y="528"/>
                </a:lnTo>
                <a:lnTo>
                  <a:pt x="546" y="548"/>
                </a:lnTo>
                <a:lnTo>
                  <a:pt x="528" y="566"/>
                </a:lnTo>
                <a:lnTo>
                  <a:pt x="506" y="580"/>
                </a:lnTo>
                <a:lnTo>
                  <a:pt x="484" y="594"/>
                </a:lnTo>
                <a:lnTo>
                  <a:pt x="460" y="606"/>
                </a:lnTo>
                <a:lnTo>
                  <a:pt x="437" y="614"/>
                </a:lnTo>
                <a:lnTo>
                  <a:pt x="411" y="622"/>
                </a:lnTo>
                <a:lnTo>
                  <a:pt x="385" y="626"/>
                </a:lnTo>
                <a:lnTo>
                  <a:pt x="357" y="628"/>
                </a:lnTo>
                <a:lnTo>
                  <a:pt x="357" y="628"/>
                </a:lnTo>
                <a:close/>
              </a:path>
            </a:pathLst>
          </a:custGeom>
          <a:solidFill>
            <a:srgbClr val="FE8F5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573307" y="3856645"/>
            <a:ext cx="24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793E50"/>
                </a:solidFill>
              </a:rPr>
              <a:t>1</a:t>
            </a:r>
            <a:endParaRPr lang="zh-CN" altLang="en-US" sz="2800" b="1" dirty="0">
              <a:solidFill>
                <a:srgbClr val="793E5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022538" y="3848369"/>
            <a:ext cx="24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793E50"/>
                </a:solidFill>
              </a:rPr>
              <a:t>3</a:t>
            </a:r>
            <a:endParaRPr lang="zh-CN" altLang="en-US" sz="2800" b="1" dirty="0">
              <a:solidFill>
                <a:srgbClr val="793E5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463570" y="3856390"/>
            <a:ext cx="24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793E50"/>
                </a:solidFill>
              </a:rPr>
              <a:t>5</a:t>
            </a:r>
            <a:endParaRPr lang="zh-CN" altLang="en-US" sz="2800" b="1" dirty="0">
              <a:solidFill>
                <a:srgbClr val="793E5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59271" y="4610255"/>
            <a:ext cx="158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Eiffel Tower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57738" y="5033249"/>
            <a:ext cx="247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</a:t>
            </a:r>
            <a:r>
              <a:rPr lang="en-US" altLang="zh-CN" sz="1600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 The </a:t>
            </a:r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Tower</a:t>
            </a:r>
            <a:endParaRPr lang="zh-CN" altLang="en-US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478156" y="4570823"/>
            <a:ext cx="158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Eiffel Tower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276623" y="4993817"/>
            <a:ext cx="247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</a:t>
            </a:r>
            <a:r>
              <a:rPr lang="en-US" altLang="zh-CN" sz="1600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 The </a:t>
            </a:r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Tower</a:t>
            </a:r>
            <a:endParaRPr lang="zh-CN" altLang="en-US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917496" y="4543186"/>
            <a:ext cx="158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Eiffel Tower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715963" y="4966180"/>
            <a:ext cx="247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</a:t>
            </a:r>
            <a:r>
              <a:rPr lang="en-US" altLang="zh-CN" sz="1600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 The </a:t>
            </a:r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Tower</a:t>
            </a:r>
            <a:endParaRPr lang="zh-CN" altLang="en-US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704745" y="1241048"/>
            <a:ext cx="158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Eiffel Tower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9503212" y="1664042"/>
            <a:ext cx="247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</a:t>
            </a:r>
            <a:r>
              <a:rPr lang="en-US" altLang="zh-CN" sz="1600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 The </a:t>
            </a:r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Tower</a:t>
            </a:r>
            <a:endParaRPr lang="zh-CN" altLang="en-US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209137" y="1259795"/>
            <a:ext cx="158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Eiffel Tower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007604" y="1682789"/>
            <a:ext cx="247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</a:t>
            </a:r>
            <a:r>
              <a:rPr lang="en-US" altLang="zh-CN" sz="1600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 The </a:t>
            </a:r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Tower</a:t>
            </a:r>
            <a:endParaRPr lang="zh-CN" altLang="en-US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2746520" y="1248054"/>
            <a:ext cx="158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Eiffel Tower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544987" y="1671048"/>
            <a:ext cx="247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</a:t>
            </a:r>
            <a:r>
              <a:rPr lang="en-US" altLang="zh-CN" sz="1600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 The </a:t>
            </a:r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Tower</a:t>
            </a:r>
            <a:endParaRPr lang="zh-CN" altLang="en-US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600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290902" y="2431423"/>
            <a:ext cx="24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793E50"/>
                </a:solidFill>
              </a:rPr>
              <a:t>2</a:t>
            </a:r>
            <a:endParaRPr lang="zh-CN" altLang="en-US" sz="2800" b="1" dirty="0">
              <a:solidFill>
                <a:srgbClr val="793E50"/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744328" y="2422932"/>
            <a:ext cx="24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793E50"/>
                </a:solidFill>
              </a:rPr>
              <a:t>4</a:t>
            </a:r>
            <a:endParaRPr lang="zh-CN" altLang="en-US" sz="2800" b="1" dirty="0">
              <a:solidFill>
                <a:srgbClr val="793E50"/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0211428" y="2435632"/>
            <a:ext cx="24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793E50"/>
                </a:solidFill>
              </a:rPr>
              <a:t>6</a:t>
            </a:r>
            <a:endParaRPr lang="zh-CN" altLang="en-US" sz="2800" b="1" dirty="0">
              <a:solidFill>
                <a:srgbClr val="793E50"/>
              </a:solidFill>
            </a:endParaRPr>
          </a:p>
        </p:txBody>
      </p:sp>
      <p:sp>
        <p:nvSpPr>
          <p:cNvPr id="61" name="泪滴形 60"/>
          <p:cNvSpPr/>
          <p:nvPr/>
        </p:nvSpPr>
        <p:spPr>
          <a:xfrm rot="18900000">
            <a:off x="432503" y="335831"/>
            <a:ext cx="1246203" cy="1284497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泪滴形 61"/>
          <p:cNvSpPr/>
          <p:nvPr/>
        </p:nvSpPr>
        <p:spPr>
          <a:xfrm rot="18900000">
            <a:off x="546179" y="457400"/>
            <a:ext cx="998806" cy="998806"/>
          </a:xfrm>
          <a:prstGeom prst="teardrop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834494" y="636369"/>
            <a:ext cx="396792" cy="614761"/>
            <a:chOff x="8875713" y="962025"/>
            <a:chExt cx="1416050" cy="2193926"/>
          </a:xfrm>
          <a:solidFill>
            <a:schemeClr val="bg1"/>
          </a:solidFill>
        </p:grpSpPr>
        <p:sp>
          <p:nvSpPr>
            <p:cNvPr id="64" name="Freeform 15"/>
            <p:cNvSpPr/>
            <p:nvPr/>
          </p:nvSpPr>
          <p:spPr bwMode="auto">
            <a:xfrm>
              <a:off x="9294813" y="2566988"/>
              <a:ext cx="592138" cy="588963"/>
            </a:xfrm>
            <a:custGeom>
              <a:avLst/>
              <a:gdLst>
                <a:gd name="T0" fmla="*/ 0 w 373"/>
                <a:gd name="T1" fmla="*/ 284 h 371"/>
                <a:gd name="T2" fmla="*/ 0 w 373"/>
                <a:gd name="T3" fmla="*/ 284 h 371"/>
                <a:gd name="T4" fmla="*/ 0 w 373"/>
                <a:gd name="T5" fmla="*/ 302 h 371"/>
                <a:gd name="T6" fmla="*/ 6 w 373"/>
                <a:gd name="T7" fmla="*/ 319 h 371"/>
                <a:gd name="T8" fmla="*/ 12 w 373"/>
                <a:gd name="T9" fmla="*/ 333 h 371"/>
                <a:gd name="T10" fmla="*/ 22 w 373"/>
                <a:gd name="T11" fmla="*/ 345 h 371"/>
                <a:gd name="T12" fmla="*/ 36 w 373"/>
                <a:gd name="T13" fmla="*/ 355 h 371"/>
                <a:gd name="T14" fmla="*/ 49 w 373"/>
                <a:gd name="T15" fmla="*/ 363 h 371"/>
                <a:gd name="T16" fmla="*/ 65 w 373"/>
                <a:gd name="T17" fmla="*/ 369 h 371"/>
                <a:gd name="T18" fmla="*/ 81 w 373"/>
                <a:gd name="T19" fmla="*/ 371 h 371"/>
                <a:gd name="T20" fmla="*/ 81 w 373"/>
                <a:gd name="T21" fmla="*/ 371 h 371"/>
                <a:gd name="T22" fmla="*/ 290 w 373"/>
                <a:gd name="T23" fmla="*/ 371 h 371"/>
                <a:gd name="T24" fmla="*/ 290 w 373"/>
                <a:gd name="T25" fmla="*/ 371 h 371"/>
                <a:gd name="T26" fmla="*/ 290 w 373"/>
                <a:gd name="T27" fmla="*/ 371 h 371"/>
                <a:gd name="T28" fmla="*/ 306 w 373"/>
                <a:gd name="T29" fmla="*/ 369 h 371"/>
                <a:gd name="T30" fmla="*/ 322 w 373"/>
                <a:gd name="T31" fmla="*/ 363 h 371"/>
                <a:gd name="T32" fmla="*/ 336 w 373"/>
                <a:gd name="T33" fmla="*/ 355 h 371"/>
                <a:gd name="T34" fmla="*/ 349 w 373"/>
                <a:gd name="T35" fmla="*/ 345 h 371"/>
                <a:gd name="T36" fmla="*/ 359 w 373"/>
                <a:gd name="T37" fmla="*/ 333 h 371"/>
                <a:gd name="T38" fmla="*/ 367 w 373"/>
                <a:gd name="T39" fmla="*/ 319 h 371"/>
                <a:gd name="T40" fmla="*/ 371 w 373"/>
                <a:gd name="T41" fmla="*/ 302 h 371"/>
                <a:gd name="T42" fmla="*/ 373 w 373"/>
                <a:gd name="T43" fmla="*/ 284 h 371"/>
                <a:gd name="T44" fmla="*/ 373 w 373"/>
                <a:gd name="T45" fmla="*/ 0 h 371"/>
                <a:gd name="T46" fmla="*/ 0 w 373"/>
                <a:gd name="T47" fmla="*/ 0 h 371"/>
                <a:gd name="T48" fmla="*/ 0 w 373"/>
                <a:gd name="T49" fmla="*/ 284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3" h="371">
                  <a:moveTo>
                    <a:pt x="0" y="284"/>
                  </a:moveTo>
                  <a:lnTo>
                    <a:pt x="0" y="284"/>
                  </a:lnTo>
                  <a:lnTo>
                    <a:pt x="0" y="302"/>
                  </a:lnTo>
                  <a:lnTo>
                    <a:pt x="6" y="319"/>
                  </a:lnTo>
                  <a:lnTo>
                    <a:pt x="12" y="333"/>
                  </a:lnTo>
                  <a:lnTo>
                    <a:pt x="22" y="345"/>
                  </a:lnTo>
                  <a:lnTo>
                    <a:pt x="36" y="355"/>
                  </a:lnTo>
                  <a:lnTo>
                    <a:pt x="49" y="363"/>
                  </a:lnTo>
                  <a:lnTo>
                    <a:pt x="65" y="369"/>
                  </a:lnTo>
                  <a:lnTo>
                    <a:pt x="81" y="371"/>
                  </a:lnTo>
                  <a:lnTo>
                    <a:pt x="81" y="371"/>
                  </a:lnTo>
                  <a:lnTo>
                    <a:pt x="290" y="371"/>
                  </a:lnTo>
                  <a:lnTo>
                    <a:pt x="290" y="371"/>
                  </a:lnTo>
                  <a:lnTo>
                    <a:pt x="290" y="371"/>
                  </a:lnTo>
                  <a:lnTo>
                    <a:pt x="306" y="369"/>
                  </a:lnTo>
                  <a:lnTo>
                    <a:pt x="322" y="363"/>
                  </a:lnTo>
                  <a:lnTo>
                    <a:pt x="336" y="355"/>
                  </a:lnTo>
                  <a:lnTo>
                    <a:pt x="349" y="345"/>
                  </a:lnTo>
                  <a:lnTo>
                    <a:pt x="359" y="333"/>
                  </a:lnTo>
                  <a:lnTo>
                    <a:pt x="367" y="319"/>
                  </a:lnTo>
                  <a:lnTo>
                    <a:pt x="371" y="302"/>
                  </a:lnTo>
                  <a:lnTo>
                    <a:pt x="373" y="284"/>
                  </a:lnTo>
                  <a:lnTo>
                    <a:pt x="373" y="0"/>
                  </a:lnTo>
                  <a:lnTo>
                    <a:pt x="0" y="0"/>
                  </a:lnTo>
                  <a:lnTo>
                    <a:pt x="0" y="2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6"/>
            <p:cNvSpPr>
              <a:spLocks noEditPoints="1"/>
            </p:cNvSpPr>
            <p:nvPr/>
          </p:nvSpPr>
          <p:spPr bwMode="auto">
            <a:xfrm>
              <a:off x="8875713" y="962025"/>
              <a:ext cx="1416050" cy="1547813"/>
            </a:xfrm>
            <a:custGeom>
              <a:avLst/>
              <a:gdLst>
                <a:gd name="T0" fmla="*/ 479 w 892"/>
                <a:gd name="T1" fmla="*/ 557 h 975"/>
                <a:gd name="T2" fmla="*/ 499 w 892"/>
                <a:gd name="T3" fmla="*/ 606 h 975"/>
                <a:gd name="T4" fmla="*/ 495 w 892"/>
                <a:gd name="T5" fmla="*/ 675 h 975"/>
                <a:gd name="T6" fmla="*/ 465 w 892"/>
                <a:gd name="T7" fmla="*/ 723 h 975"/>
                <a:gd name="T8" fmla="*/ 436 w 892"/>
                <a:gd name="T9" fmla="*/ 727 h 975"/>
                <a:gd name="T10" fmla="*/ 400 w 892"/>
                <a:gd name="T11" fmla="*/ 689 h 975"/>
                <a:gd name="T12" fmla="*/ 390 w 892"/>
                <a:gd name="T13" fmla="*/ 626 h 975"/>
                <a:gd name="T14" fmla="*/ 418 w 892"/>
                <a:gd name="T15" fmla="*/ 555 h 975"/>
                <a:gd name="T16" fmla="*/ 390 w 892"/>
                <a:gd name="T17" fmla="*/ 555 h 975"/>
                <a:gd name="T18" fmla="*/ 343 w 892"/>
                <a:gd name="T19" fmla="*/ 583 h 975"/>
                <a:gd name="T20" fmla="*/ 329 w 892"/>
                <a:gd name="T21" fmla="*/ 975 h 975"/>
                <a:gd name="T22" fmla="*/ 564 w 892"/>
                <a:gd name="T23" fmla="*/ 600 h 975"/>
                <a:gd name="T24" fmla="*/ 529 w 892"/>
                <a:gd name="T25" fmla="*/ 557 h 975"/>
                <a:gd name="T26" fmla="*/ 892 w 892"/>
                <a:gd name="T27" fmla="*/ 446 h 975"/>
                <a:gd name="T28" fmla="*/ 872 w 892"/>
                <a:gd name="T29" fmla="*/ 312 h 975"/>
                <a:gd name="T30" fmla="*/ 791 w 892"/>
                <a:gd name="T31" fmla="*/ 162 h 975"/>
                <a:gd name="T32" fmla="*/ 659 w 892"/>
                <a:gd name="T33" fmla="*/ 54 h 975"/>
                <a:gd name="T34" fmla="*/ 491 w 892"/>
                <a:gd name="T35" fmla="*/ 2 h 975"/>
                <a:gd name="T36" fmla="*/ 357 w 892"/>
                <a:gd name="T37" fmla="*/ 10 h 975"/>
                <a:gd name="T38" fmla="*/ 197 w 892"/>
                <a:gd name="T39" fmla="*/ 77 h 975"/>
                <a:gd name="T40" fmla="*/ 77 w 892"/>
                <a:gd name="T41" fmla="*/ 196 h 975"/>
                <a:gd name="T42" fmla="*/ 10 w 892"/>
                <a:gd name="T43" fmla="*/ 354 h 975"/>
                <a:gd name="T44" fmla="*/ 2 w 892"/>
                <a:gd name="T45" fmla="*/ 466 h 975"/>
                <a:gd name="T46" fmla="*/ 2 w 892"/>
                <a:gd name="T47" fmla="*/ 521 h 975"/>
                <a:gd name="T48" fmla="*/ 45 w 892"/>
                <a:gd name="T49" fmla="*/ 646 h 975"/>
                <a:gd name="T50" fmla="*/ 128 w 892"/>
                <a:gd name="T51" fmla="*/ 770 h 975"/>
                <a:gd name="T52" fmla="*/ 201 w 892"/>
                <a:gd name="T53" fmla="*/ 845 h 975"/>
                <a:gd name="T54" fmla="*/ 242 w 892"/>
                <a:gd name="T55" fmla="*/ 916 h 975"/>
                <a:gd name="T56" fmla="*/ 252 w 892"/>
                <a:gd name="T57" fmla="*/ 975 h 975"/>
                <a:gd name="T58" fmla="*/ 294 w 892"/>
                <a:gd name="T59" fmla="*/ 614 h 975"/>
                <a:gd name="T60" fmla="*/ 315 w 892"/>
                <a:gd name="T61" fmla="*/ 561 h 975"/>
                <a:gd name="T62" fmla="*/ 384 w 892"/>
                <a:gd name="T63" fmla="*/ 519 h 975"/>
                <a:gd name="T64" fmla="*/ 428 w 892"/>
                <a:gd name="T65" fmla="*/ 521 h 975"/>
                <a:gd name="T66" fmla="*/ 463 w 892"/>
                <a:gd name="T67" fmla="*/ 525 h 975"/>
                <a:gd name="T68" fmla="*/ 505 w 892"/>
                <a:gd name="T69" fmla="*/ 517 h 975"/>
                <a:gd name="T70" fmla="*/ 572 w 892"/>
                <a:gd name="T71" fmla="*/ 541 h 975"/>
                <a:gd name="T72" fmla="*/ 602 w 892"/>
                <a:gd name="T73" fmla="*/ 620 h 975"/>
                <a:gd name="T74" fmla="*/ 641 w 892"/>
                <a:gd name="T75" fmla="*/ 975 h 975"/>
                <a:gd name="T76" fmla="*/ 659 w 892"/>
                <a:gd name="T77" fmla="*/ 898 h 975"/>
                <a:gd name="T78" fmla="*/ 704 w 892"/>
                <a:gd name="T79" fmla="*/ 831 h 975"/>
                <a:gd name="T80" fmla="*/ 799 w 892"/>
                <a:gd name="T81" fmla="*/ 725 h 975"/>
                <a:gd name="T82" fmla="*/ 862 w 892"/>
                <a:gd name="T83" fmla="*/ 616 h 975"/>
                <a:gd name="T84" fmla="*/ 892 w 892"/>
                <a:gd name="T85" fmla="*/ 488 h 975"/>
                <a:gd name="T86" fmla="*/ 892 w 892"/>
                <a:gd name="T87" fmla="*/ 446 h 975"/>
                <a:gd name="T88" fmla="*/ 463 w 892"/>
                <a:gd name="T89" fmla="*/ 610 h 975"/>
                <a:gd name="T90" fmla="*/ 448 w 892"/>
                <a:gd name="T91" fmla="*/ 575 h 975"/>
                <a:gd name="T92" fmla="*/ 426 w 892"/>
                <a:gd name="T93" fmla="*/ 626 h 975"/>
                <a:gd name="T94" fmla="*/ 434 w 892"/>
                <a:gd name="T95" fmla="*/ 677 h 975"/>
                <a:gd name="T96" fmla="*/ 448 w 892"/>
                <a:gd name="T97" fmla="*/ 689 h 975"/>
                <a:gd name="T98" fmla="*/ 463 w 892"/>
                <a:gd name="T99" fmla="*/ 644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75">
                  <a:moveTo>
                    <a:pt x="505" y="553"/>
                  </a:moveTo>
                  <a:lnTo>
                    <a:pt x="505" y="553"/>
                  </a:lnTo>
                  <a:lnTo>
                    <a:pt x="493" y="553"/>
                  </a:lnTo>
                  <a:lnTo>
                    <a:pt x="479" y="557"/>
                  </a:lnTo>
                  <a:lnTo>
                    <a:pt x="479" y="557"/>
                  </a:lnTo>
                  <a:lnTo>
                    <a:pt x="489" y="571"/>
                  </a:lnTo>
                  <a:lnTo>
                    <a:pt x="495" y="588"/>
                  </a:lnTo>
                  <a:lnTo>
                    <a:pt x="499" y="606"/>
                  </a:lnTo>
                  <a:lnTo>
                    <a:pt x="499" y="626"/>
                  </a:lnTo>
                  <a:lnTo>
                    <a:pt x="499" y="626"/>
                  </a:lnTo>
                  <a:lnTo>
                    <a:pt x="499" y="652"/>
                  </a:lnTo>
                  <a:lnTo>
                    <a:pt x="495" y="675"/>
                  </a:lnTo>
                  <a:lnTo>
                    <a:pt x="489" y="691"/>
                  </a:lnTo>
                  <a:lnTo>
                    <a:pt x="481" y="705"/>
                  </a:lnTo>
                  <a:lnTo>
                    <a:pt x="473" y="715"/>
                  </a:lnTo>
                  <a:lnTo>
                    <a:pt x="465" y="723"/>
                  </a:lnTo>
                  <a:lnTo>
                    <a:pt x="454" y="727"/>
                  </a:lnTo>
                  <a:lnTo>
                    <a:pt x="446" y="729"/>
                  </a:lnTo>
                  <a:lnTo>
                    <a:pt x="446" y="729"/>
                  </a:lnTo>
                  <a:lnTo>
                    <a:pt x="436" y="727"/>
                  </a:lnTo>
                  <a:lnTo>
                    <a:pt x="426" y="723"/>
                  </a:lnTo>
                  <a:lnTo>
                    <a:pt x="416" y="715"/>
                  </a:lnTo>
                  <a:lnTo>
                    <a:pt x="408" y="703"/>
                  </a:lnTo>
                  <a:lnTo>
                    <a:pt x="400" y="689"/>
                  </a:lnTo>
                  <a:lnTo>
                    <a:pt x="396" y="673"/>
                  </a:lnTo>
                  <a:lnTo>
                    <a:pt x="392" y="650"/>
                  </a:lnTo>
                  <a:lnTo>
                    <a:pt x="390" y="626"/>
                  </a:lnTo>
                  <a:lnTo>
                    <a:pt x="390" y="626"/>
                  </a:lnTo>
                  <a:lnTo>
                    <a:pt x="392" y="606"/>
                  </a:lnTo>
                  <a:lnTo>
                    <a:pt x="398" y="588"/>
                  </a:lnTo>
                  <a:lnTo>
                    <a:pt x="406" y="569"/>
                  </a:lnTo>
                  <a:lnTo>
                    <a:pt x="418" y="555"/>
                  </a:lnTo>
                  <a:lnTo>
                    <a:pt x="418" y="555"/>
                  </a:lnTo>
                  <a:lnTo>
                    <a:pt x="402" y="553"/>
                  </a:lnTo>
                  <a:lnTo>
                    <a:pt x="402" y="553"/>
                  </a:lnTo>
                  <a:lnTo>
                    <a:pt x="390" y="555"/>
                  </a:lnTo>
                  <a:lnTo>
                    <a:pt x="375" y="559"/>
                  </a:lnTo>
                  <a:lnTo>
                    <a:pt x="363" y="565"/>
                  </a:lnTo>
                  <a:lnTo>
                    <a:pt x="353" y="573"/>
                  </a:lnTo>
                  <a:lnTo>
                    <a:pt x="343" y="583"/>
                  </a:lnTo>
                  <a:lnTo>
                    <a:pt x="337" y="596"/>
                  </a:lnTo>
                  <a:lnTo>
                    <a:pt x="331" y="610"/>
                  </a:lnTo>
                  <a:lnTo>
                    <a:pt x="329" y="626"/>
                  </a:lnTo>
                  <a:lnTo>
                    <a:pt x="329" y="975"/>
                  </a:lnTo>
                  <a:lnTo>
                    <a:pt x="566" y="975"/>
                  </a:lnTo>
                  <a:lnTo>
                    <a:pt x="566" y="620"/>
                  </a:lnTo>
                  <a:lnTo>
                    <a:pt x="566" y="620"/>
                  </a:lnTo>
                  <a:lnTo>
                    <a:pt x="564" y="600"/>
                  </a:lnTo>
                  <a:lnTo>
                    <a:pt x="558" y="583"/>
                  </a:lnTo>
                  <a:lnTo>
                    <a:pt x="550" y="571"/>
                  </a:lnTo>
                  <a:lnTo>
                    <a:pt x="542" y="563"/>
                  </a:lnTo>
                  <a:lnTo>
                    <a:pt x="529" y="557"/>
                  </a:lnTo>
                  <a:lnTo>
                    <a:pt x="521" y="555"/>
                  </a:lnTo>
                  <a:lnTo>
                    <a:pt x="505" y="553"/>
                  </a:lnTo>
                  <a:lnTo>
                    <a:pt x="505" y="553"/>
                  </a:lnTo>
                  <a:close/>
                  <a:moveTo>
                    <a:pt x="892" y="446"/>
                  </a:moveTo>
                  <a:lnTo>
                    <a:pt x="892" y="446"/>
                  </a:lnTo>
                  <a:lnTo>
                    <a:pt x="890" y="399"/>
                  </a:lnTo>
                  <a:lnTo>
                    <a:pt x="882" y="354"/>
                  </a:lnTo>
                  <a:lnTo>
                    <a:pt x="872" y="312"/>
                  </a:lnTo>
                  <a:lnTo>
                    <a:pt x="856" y="271"/>
                  </a:lnTo>
                  <a:lnTo>
                    <a:pt x="838" y="233"/>
                  </a:lnTo>
                  <a:lnTo>
                    <a:pt x="815" y="196"/>
                  </a:lnTo>
                  <a:lnTo>
                    <a:pt x="791" y="162"/>
                  </a:lnTo>
                  <a:lnTo>
                    <a:pt x="761" y="129"/>
                  </a:lnTo>
                  <a:lnTo>
                    <a:pt x="730" y="101"/>
                  </a:lnTo>
                  <a:lnTo>
                    <a:pt x="696" y="77"/>
                  </a:lnTo>
                  <a:lnTo>
                    <a:pt x="659" y="54"/>
                  </a:lnTo>
                  <a:lnTo>
                    <a:pt x="621" y="34"/>
                  </a:lnTo>
                  <a:lnTo>
                    <a:pt x="578" y="20"/>
                  </a:lnTo>
                  <a:lnTo>
                    <a:pt x="536" y="10"/>
                  </a:lnTo>
                  <a:lnTo>
                    <a:pt x="491" y="2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02" y="2"/>
                  </a:lnTo>
                  <a:lnTo>
                    <a:pt x="357" y="10"/>
                  </a:lnTo>
                  <a:lnTo>
                    <a:pt x="315" y="20"/>
                  </a:lnTo>
                  <a:lnTo>
                    <a:pt x="272" y="34"/>
                  </a:lnTo>
                  <a:lnTo>
                    <a:pt x="233" y="54"/>
                  </a:lnTo>
                  <a:lnTo>
                    <a:pt x="197" y="77"/>
                  </a:lnTo>
                  <a:lnTo>
                    <a:pt x="163" y="101"/>
                  </a:lnTo>
                  <a:lnTo>
                    <a:pt x="132" y="129"/>
                  </a:lnTo>
                  <a:lnTo>
                    <a:pt x="102" y="162"/>
                  </a:lnTo>
                  <a:lnTo>
                    <a:pt x="77" y="196"/>
                  </a:lnTo>
                  <a:lnTo>
                    <a:pt x="55" y="233"/>
                  </a:lnTo>
                  <a:lnTo>
                    <a:pt x="37" y="271"/>
                  </a:lnTo>
                  <a:lnTo>
                    <a:pt x="21" y="312"/>
                  </a:lnTo>
                  <a:lnTo>
                    <a:pt x="10" y="354"/>
                  </a:lnTo>
                  <a:lnTo>
                    <a:pt x="2" y="399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66"/>
                  </a:lnTo>
                  <a:lnTo>
                    <a:pt x="2" y="466"/>
                  </a:lnTo>
                  <a:lnTo>
                    <a:pt x="0" y="488"/>
                  </a:lnTo>
                  <a:lnTo>
                    <a:pt x="0" y="488"/>
                  </a:lnTo>
                  <a:lnTo>
                    <a:pt x="2" y="521"/>
                  </a:lnTo>
                  <a:lnTo>
                    <a:pt x="8" y="553"/>
                  </a:lnTo>
                  <a:lnTo>
                    <a:pt x="19" y="585"/>
                  </a:lnTo>
                  <a:lnTo>
                    <a:pt x="31" y="616"/>
                  </a:lnTo>
                  <a:lnTo>
                    <a:pt x="45" y="646"/>
                  </a:lnTo>
                  <a:lnTo>
                    <a:pt x="61" y="675"/>
                  </a:lnTo>
                  <a:lnTo>
                    <a:pt x="77" y="701"/>
                  </a:lnTo>
                  <a:lnTo>
                    <a:pt x="94" y="725"/>
                  </a:lnTo>
                  <a:lnTo>
                    <a:pt x="128" y="770"/>
                  </a:lnTo>
                  <a:lnTo>
                    <a:pt x="158" y="802"/>
                  </a:lnTo>
                  <a:lnTo>
                    <a:pt x="189" y="831"/>
                  </a:lnTo>
                  <a:lnTo>
                    <a:pt x="189" y="831"/>
                  </a:lnTo>
                  <a:lnTo>
                    <a:pt x="201" y="845"/>
                  </a:lnTo>
                  <a:lnTo>
                    <a:pt x="213" y="861"/>
                  </a:lnTo>
                  <a:lnTo>
                    <a:pt x="223" y="877"/>
                  </a:lnTo>
                  <a:lnTo>
                    <a:pt x="233" y="898"/>
                  </a:lnTo>
                  <a:lnTo>
                    <a:pt x="242" y="916"/>
                  </a:lnTo>
                  <a:lnTo>
                    <a:pt x="248" y="936"/>
                  </a:lnTo>
                  <a:lnTo>
                    <a:pt x="252" y="957"/>
                  </a:lnTo>
                  <a:lnTo>
                    <a:pt x="252" y="975"/>
                  </a:lnTo>
                  <a:lnTo>
                    <a:pt x="252" y="975"/>
                  </a:lnTo>
                  <a:lnTo>
                    <a:pt x="294" y="975"/>
                  </a:lnTo>
                  <a:lnTo>
                    <a:pt x="294" y="626"/>
                  </a:lnTo>
                  <a:lnTo>
                    <a:pt x="294" y="626"/>
                  </a:lnTo>
                  <a:lnTo>
                    <a:pt x="294" y="614"/>
                  </a:lnTo>
                  <a:lnTo>
                    <a:pt x="296" y="602"/>
                  </a:lnTo>
                  <a:lnTo>
                    <a:pt x="298" y="592"/>
                  </a:lnTo>
                  <a:lnTo>
                    <a:pt x="302" y="579"/>
                  </a:lnTo>
                  <a:lnTo>
                    <a:pt x="315" y="561"/>
                  </a:lnTo>
                  <a:lnTo>
                    <a:pt x="329" y="545"/>
                  </a:lnTo>
                  <a:lnTo>
                    <a:pt x="345" y="533"/>
                  </a:lnTo>
                  <a:lnTo>
                    <a:pt x="363" y="525"/>
                  </a:lnTo>
                  <a:lnTo>
                    <a:pt x="384" y="519"/>
                  </a:lnTo>
                  <a:lnTo>
                    <a:pt x="402" y="517"/>
                  </a:lnTo>
                  <a:lnTo>
                    <a:pt x="402" y="517"/>
                  </a:lnTo>
                  <a:lnTo>
                    <a:pt x="416" y="519"/>
                  </a:lnTo>
                  <a:lnTo>
                    <a:pt x="428" y="521"/>
                  </a:lnTo>
                  <a:lnTo>
                    <a:pt x="440" y="525"/>
                  </a:lnTo>
                  <a:lnTo>
                    <a:pt x="450" y="529"/>
                  </a:lnTo>
                  <a:lnTo>
                    <a:pt x="450" y="529"/>
                  </a:lnTo>
                  <a:lnTo>
                    <a:pt x="463" y="525"/>
                  </a:lnTo>
                  <a:lnTo>
                    <a:pt x="477" y="519"/>
                  </a:lnTo>
                  <a:lnTo>
                    <a:pt x="491" y="517"/>
                  </a:lnTo>
                  <a:lnTo>
                    <a:pt x="505" y="517"/>
                  </a:lnTo>
                  <a:lnTo>
                    <a:pt x="505" y="517"/>
                  </a:lnTo>
                  <a:lnTo>
                    <a:pt x="523" y="517"/>
                  </a:lnTo>
                  <a:lnTo>
                    <a:pt x="540" y="523"/>
                  </a:lnTo>
                  <a:lnTo>
                    <a:pt x="558" y="531"/>
                  </a:lnTo>
                  <a:lnTo>
                    <a:pt x="572" y="541"/>
                  </a:lnTo>
                  <a:lnTo>
                    <a:pt x="584" y="555"/>
                  </a:lnTo>
                  <a:lnTo>
                    <a:pt x="594" y="573"/>
                  </a:lnTo>
                  <a:lnTo>
                    <a:pt x="600" y="596"/>
                  </a:lnTo>
                  <a:lnTo>
                    <a:pt x="602" y="620"/>
                  </a:lnTo>
                  <a:lnTo>
                    <a:pt x="602" y="975"/>
                  </a:lnTo>
                  <a:lnTo>
                    <a:pt x="641" y="975"/>
                  </a:lnTo>
                  <a:lnTo>
                    <a:pt x="641" y="975"/>
                  </a:lnTo>
                  <a:lnTo>
                    <a:pt x="641" y="975"/>
                  </a:lnTo>
                  <a:lnTo>
                    <a:pt x="641" y="957"/>
                  </a:lnTo>
                  <a:lnTo>
                    <a:pt x="645" y="936"/>
                  </a:lnTo>
                  <a:lnTo>
                    <a:pt x="651" y="916"/>
                  </a:lnTo>
                  <a:lnTo>
                    <a:pt x="659" y="898"/>
                  </a:lnTo>
                  <a:lnTo>
                    <a:pt x="669" y="877"/>
                  </a:lnTo>
                  <a:lnTo>
                    <a:pt x="680" y="861"/>
                  </a:lnTo>
                  <a:lnTo>
                    <a:pt x="692" y="845"/>
                  </a:lnTo>
                  <a:lnTo>
                    <a:pt x="704" y="831"/>
                  </a:lnTo>
                  <a:lnTo>
                    <a:pt x="704" y="831"/>
                  </a:lnTo>
                  <a:lnTo>
                    <a:pt x="734" y="802"/>
                  </a:lnTo>
                  <a:lnTo>
                    <a:pt x="765" y="770"/>
                  </a:lnTo>
                  <a:lnTo>
                    <a:pt x="799" y="725"/>
                  </a:lnTo>
                  <a:lnTo>
                    <a:pt x="815" y="701"/>
                  </a:lnTo>
                  <a:lnTo>
                    <a:pt x="832" y="675"/>
                  </a:lnTo>
                  <a:lnTo>
                    <a:pt x="848" y="646"/>
                  </a:lnTo>
                  <a:lnTo>
                    <a:pt x="862" y="616"/>
                  </a:lnTo>
                  <a:lnTo>
                    <a:pt x="874" y="585"/>
                  </a:lnTo>
                  <a:lnTo>
                    <a:pt x="884" y="553"/>
                  </a:lnTo>
                  <a:lnTo>
                    <a:pt x="890" y="521"/>
                  </a:lnTo>
                  <a:lnTo>
                    <a:pt x="892" y="488"/>
                  </a:lnTo>
                  <a:lnTo>
                    <a:pt x="892" y="488"/>
                  </a:lnTo>
                  <a:lnTo>
                    <a:pt x="890" y="466"/>
                  </a:lnTo>
                  <a:lnTo>
                    <a:pt x="890" y="466"/>
                  </a:lnTo>
                  <a:lnTo>
                    <a:pt x="892" y="446"/>
                  </a:lnTo>
                  <a:lnTo>
                    <a:pt x="892" y="446"/>
                  </a:lnTo>
                  <a:close/>
                  <a:moveTo>
                    <a:pt x="463" y="626"/>
                  </a:moveTo>
                  <a:lnTo>
                    <a:pt x="463" y="626"/>
                  </a:lnTo>
                  <a:lnTo>
                    <a:pt x="463" y="610"/>
                  </a:lnTo>
                  <a:lnTo>
                    <a:pt x="459" y="596"/>
                  </a:lnTo>
                  <a:lnTo>
                    <a:pt x="454" y="585"/>
                  </a:lnTo>
                  <a:lnTo>
                    <a:pt x="448" y="575"/>
                  </a:lnTo>
                  <a:lnTo>
                    <a:pt x="448" y="575"/>
                  </a:lnTo>
                  <a:lnTo>
                    <a:pt x="440" y="585"/>
                  </a:lnTo>
                  <a:lnTo>
                    <a:pt x="432" y="598"/>
                  </a:lnTo>
                  <a:lnTo>
                    <a:pt x="428" y="612"/>
                  </a:lnTo>
                  <a:lnTo>
                    <a:pt x="426" y="626"/>
                  </a:lnTo>
                  <a:lnTo>
                    <a:pt x="426" y="626"/>
                  </a:lnTo>
                  <a:lnTo>
                    <a:pt x="428" y="642"/>
                  </a:lnTo>
                  <a:lnTo>
                    <a:pt x="428" y="656"/>
                  </a:lnTo>
                  <a:lnTo>
                    <a:pt x="434" y="677"/>
                  </a:lnTo>
                  <a:lnTo>
                    <a:pt x="440" y="689"/>
                  </a:lnTo>
                  <a:lnTo>
                    <a:pt x="446" y="693"/>
                  </a:lnTo>
                  <a:lnTo>
                    <a:pt x="446" y="693"/>
                  </a:lnTo>
                  <a:lnTo>
                    <a:pt x="448" y="689"/>
                  </a:lnTo>
                  <a:lnTo>
                    <a:pt x="454" y="679"/>
                  </a:lnTo>
                  <a:lnTo>
                    <a:pt x="459" y="669"/>
                  </a:lnTo>
                  <a:lnTo>
                    <a:pt x="461" y="658"/>
                  </a:lnTo>
                  <a:lnTo>
                    <a:pt x="463" y="644"/>
                  </a:lnTo>
                  <a:lnTo>
                    <a:pt x="463" y="626"/>
                  </a:lnTo>
                  <a:lnTo>
                    <a:pt x="463" y="6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51219" t="54537" r="-2621" b="-3616"/>
          <a:stretch>
            <a:fillRect/>
          </a:stretch>
        </p:blipFill>
        <p:spPr>
          <a:xfrm>
            <a:off x="-26126" y="0"/>
            <a:ext cx="12868963" cy="7406640"/>
          </a:xfrm>
          <a:prstGeom prst="rect">
            <a:avLst/>
          </a:prstGeom>
        </p:spPr>
      </p:pic>
      <p:sp>
        <p:nvSpPr>
          <p:cNvPr id="40" name="任意多边形 39"/>
          <p:cNvSpPr/>
          <p:nvPr/>
        </p:nvSpPr>
        <p:spPr>
          <a:xfrm>
            <a:off x="160111" y="163979"/>
            <a:ext cx="11857264" cy="6542741"/>
          </a:xfrm>
          <a:custGeom>
            <a:avLst/>
            <a:gdLst>
              <a:gd name="connsiteX0" fmla="*/ 0 w 11857264"/>
              <a:gd name="connsiteY0" fmla="*/ 0 h 6542741"/>
              <a:gd name="connsiteX1" fmla="*/ 515936 w 11857264"/>
              <a:gd name="connsiteY1" fmla="*/ 0 h 6542741"/>
              <a:gd name="connsiteX2" fmla="*/ 464015 w 11857264"/>
              <a:gd name="connsiteY2" fmla="*/ 141597 h 6542741"/>
              <a:gd name="connsiteX3" fmla="*/ 716201 w 11857264"/>
              <a:gd name="connsiteY3" fmla="*/ 648363 h 6542741"/>
              <a:gd name="connsiteX4" fmla="*/ 983221 w 11857264"/>
              <a:gd name="connsiteY4" fmla="*/ 320455 h 6542741"/>
              <a:gd name="connsiteX5" fmla="*/ 1272492 w 11857264"/>
              <a:gd name="connsiteY5" fmla="*/ 648363 h 6542741"/>
              <a:gd name="connsiteX6" fmla="*/ 1517260 w 11857264"/>
              <a:gd name="connsiteY6" fmla="*/ 141597 h 6542741"/>
              <a:gd name="connsiteX7" fmla="*/ 1450505 w 11857264"/>
              <a:gd name="connsiteY7" fmla="*/ 0 h 6542741"/>
              <a:gd name="connsiteX8" fmla="*/ 9237427 w 11857264"/>
              <a:gd name="connsiteY8" fmla="*/ 0 h 6542741"/>
              <a:gd name="connsiteX9" fmla="*/ 11857264 w 11857264"/>
              <a:gd name="connsiteY9" fmla="*/ 1914542 h 6542741"/>
              <a:gd name="connsiteX10" fmla="*/ 11857264 w 11857264"/>
              <a:gd name="connsiteY10" fmla="*/ 6542741 h 6542741"/>
              <a:gd name="connsiteX11" fmla="*/ 0 w 11857264"/>
              <a:gd name="connsiteY11" fmla="*/ 6542741 h 6542741"/>
              <a:gd name="connsiteX12" fmla="*/ 0 w 11857264"/>
              <a:gd name="connsiteY12" fmla="*/ 0 h 654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57264" h="6542741">
                <a:moveTo>
                  <a:pt x="0" y="0"/>
                </a:moveTo>
                <a:lnTo>
                  <a:pt x="515936" y="0"/>
                </a:lnTo>
                <a:lnTo>
                  <a:pt x="464015" y="141597"/>
                </a:lnTo>
                <a:lnTo>
                  <a:pt x="716201" y="648363"/>
                </a:lnTo>
                <a:lnTo>
                  <a:pt x="983221" y="320455"/>
                </a:lnTo>
                <a:lnTo>
                  <a:pt x="1272492" y="648363"/>
                </a:lnTo>
                <a:lnTo>
                  <a:pt x="1517260" y="141597"/>
                </a:lnTo>
                <a:lnTo>
                  <a:pt x="1450505" y="0"/>
                </a:lnTo>
                <a:lnTo>
                  <a:pt x="9237427" y="0"/>
                </a:lnTo>
                <a:lnTo>
                  <a:pt x="11857264" y="1914542"/>
                </a:lnTo>
                <a:lnTo>
                  <a:pt x="11857264" y="6542741"/>
                </a:lnTo>
                <a:lnTo>
                  <a:pt x="0" y="65427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 43"/>
          <p:cNvSpPr/>
          <p:nvPr/>
        </p:nvSpPr>
        <p:spPr>
          <a:xfrm>
            <a:off x="676048" y="163979"/>
            <a:ext cx="934569" cy="14046"/>
          </a:xfrm>
          <a:custGeom>
            <a:avLst/>
            <a:gdLst>
              <a:gd name="connsiteX0" fmla="*/ 0 w 934569"/>
              <a:gd name="connsiteY0" fmla="*/ 0 h 14046"/>
              <a:gd name="connsiteX1" fmla="*/ 934569 w 934569"/>
              <a:gd name="connsiteY1" fmla="*/ 0 h 14046"/>
              <a:gd name="connsiteX2" fmla="*/ 914087 w 934569"/>
              <a:gd name="connsiteY2" fmla="*/ 14046 h 14046"/>
              <a:gd name="connsiteX3" fmla="*/ 20482 w 934569"/>
              <a:gd name="connsiteY3" fmla="*/ 14046 h 14046"/>
              <a:gd name="connsiteX4" fmla="*/ 0 w 934569"/>
              <a:gd name="connsiteY4" fmla="*/ 0 h 14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569" h="14046">
                <a:moveTo>
                  <a:pt x="0" y="0"/>
                </a:moveTo>
                <a:lnTo>
                  <a:pt x="934569" y="0"/>
                </a:lnTo>
                <a:lnTo>
                  <a:pt x="914087" y="14046"/>
                </a:lnTo>
                <a:lnTo>
                  <a:pt x="20482" y="1404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 40"/>
          <p:cNvSpPr/>
          <p:nvPr/>
        </p:nvSpPr>
        <p:spPr>
          <a:xfrm>
            <a:off x="908925" y="323681"/>
            <a:ext cx="468817" cy="160753"/>
          </a:xfrm>
          <a:custGeom>
            <a:avLst/>
            <a:gdLst>
              <a:gd name="connsiteX0" fmla="*/ 0 w 468817"/>
              <a:gd name="connsiteY0" fmla="*/ 0 h 160753"/>
              <a:gd name="connsiteX1" fmla="*/ 468817 w 468817"/>
              <a:gd name="connsiteY1" fmla="*/ 0 h 160753"/>
              <a:gd name="connsiteX2" fmla="*/ 234409 w 468817"/>
              <a:gd name="connsiteY2" fmla="*/ 160753 h 160753"/>
              <a:gd name="connsiteX3" fmla="*/ 0 w 468817"/>
              <a:gd name="connsiteY3" fmla="*/ 0 h 16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17" h="160753">
                <a:moveTo>
                  <a:pt x="0" y="0"/>
                </a:moveTo>
                <a:lnTo>
                  <a:pt x="468817" y="0"/>
                </a:lnTo>
                <a:lnTo>
                  <a:pt x="234409" y="1607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 32"/>
          <p:cNvSpPr/>
          <p:nvPr/>
        </p:nvSpPr>
        <p:spPr bwMode="auto">
          <a:xfrm rot="16200000">
            <a:off x="10148665" y="-126636"/>
            <a:ext cx="1546979" cy="2149533"/>
          </a:xfrm>
          <a:custGeom>
            <a:avLst/>
            <a:gdLst>
              <a:gd name="connsiteX0" fmla="*/ 333375 w 333376"/>
              <a:gd name="connsiteY0" fmla="*/ 269875 h 333375"/>
              <a:gd name="connsiteX1" fmla="*/ 333375 w 333376"/>
              <a:gd name="connsiteY1" fmla="*/ 333375 h 333375"/>
              <a:gd name="connsiteX2" fmla="*/ 331788 w 333376"/>
              <a:gd name="connsiteY2" fmla="*/ 333375 h 333375"/>
              <a:gd name="connsiteX3" fmla="*/ 331787 w 333376"/>
              <a:gd name="connsiteY3" fmla="*/ 333375 h 333375"/>
              <a:gd name="connsiteX4" fmla="*/ 269875 w 333376"/>
              <a:gd name="connsiteY4" fmla="*/ 333375 h 333375"/>
              <a:gd name="connsiteX5" fmla="*/ 333376 w 333376"/>
              <a:gd name="connsiteY5" fmla="*/ 136525 h 333375"/>
              <a:gd name="connsiteX6" fmla="*/ 333376 w 333376"/>
              <a:gd name="connsiteY6" fmla="*/ 196850 h 333375"/>
              <a:gd name="connsiteX7" fmla="*/ 196851 w 333376"/>
              <a:gd name="connsiteY7" fmla="*/ 333375 h 333375"/>
              <a:gd name="connsiteX8" fmla="*/ 134938 w 333376"/>
              <a:gd name="connsiteY8" fmla="*/ 333375 h 333375"/>
              <a:gd name="connsiteX9" fmla="*/ 333375 w 333376"/>
              <a:gd name="connsiteY9" fmla="*/ 0 h 333375"/>
              <a:gd name="connsiteX10" fmla="*/ 333375 w 333376"/>
              <a:gd name="connsiteY10" fmla="*/ 61912 h 333375"/>
              <a:gd name="connsiteX11" fmla="*/ 61912 w 333376"/>
              <a:gd name="connsiteY11" fmla="*/ 333375 h 333375"/>
              <a:gd name="connsiteX12" fmla="*/ 0 w 333376"/>
              <a:gd name="connsiteY12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376" h="333375">
                <a:moveTo>
                  <a:pt x="333375" y="269875"/>
                </a:moveTo>
                <a:lnTo>
                  <a:pt x="333375" y="333375"/>
                </a:lnTo>
                <a:lnTo>
                  <a:pt x="331788" y="333375"/>
                </a:lnTo>
                <a:lnTo>
                  <a:pt x="331787" y="333375"/>
                </a:lnTo>
                <a:lnTo>
                  <a:pt x="269875" y="333375"/>
                </a:lnTo>
                <a:close/>
                <a:moveTo>
                  <a:pt x="333376" y="136525"/>
                </a:moveTo>
                <a:lnTo>
                  <a:pt x="333376" y="196850"/>
                </a:lnTo>
                <a:lnTo>
                  <a:pt x="196851" y="333375"/>
                </a:lnTo>
                <a:lnTo>
                  <a:pt x="134938" y="333375"/>
                </a:lnTo>
                <a:close/>
                <a:moveTo>
                  <a:pt x="333375" y="0"/>
                </a:moveTo>
                <a:lnTo>
                  <a:pt x="333375" y="61912"/>
                </a:lnTo>
                <a:lnTo>
                  <a:pt x="61912" y="333375"/>
                </a:lnTo>
                <a:lnTo>
                  <a:pt x="0" y="333375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959227" y="523540"/>
            <a:ext cx="42348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sz="32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graphicFrame>
        <p:nvGraphicFramePr>
          <p:cNvPr id="13" name="图表 12"/>
          <p:cNvGraphicFramePr/>
          <p:nvPr/>
        </p:nvGraphicFramePr>
        <p:xfrm>
          <a:off x="5070694" y="1897956"/>
          <a:ext cx="5710470" cy="3961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矩形 13"/>
          <p:cNvSpPr/>
          <p:nvPr/>
        </p:nvSpPr>
        <p:spPr>
          <a:xfrm flipH="1">
            <a:off x="423301" y="2231407"/>
            <a:ext cx="4148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3200" b="1" dirty="0">
                <a:solidFill>
                  <a:srgbClr val="793E5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时尚中黑简体" panose="01010104010101010101" pitchFamily="2" charset="-122"/>
              </a:rPr>
              <a:t>Eiffel Tower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4659285" y="1632186"/>
            <a:ext cx="0" cy="417816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1184337" y="2855742"/>
            <a:ext cx="3474948" cy="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 flipH="1">
            <a:off x="2099077" y="3040728"/>
            <a:ext cx="2516552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793E5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时尚中黑简体" panose="01010104010101010101" pitchFamily="2" charset="-122"/>
              </a:rPr>
              <a:t>Type something here</a:t>
            </a:r>
          </a:p>
          <a:p>
            <a:r>
              <a:rPr lang="en-US" altLang="zh-CN" sz="1600" dirty="0" smtClean="0">
                <a:solidFill>
                  <a:srgbClr val="793E5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时尚中黑简体" panose="01010104010101010101" pitchFamily="2" charset="-122"/>
              </a:rPr>
              <a:t>Type something here Type something here</a:t>
            </a:r>
            <a:r>
              <a:rPr lang="en-US" altLang="zh-CN" sz="1600" dirty="0">
                <a:solidFill>
                  <a:srgbClr val="793E5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时尚中黑简体" panose="01010104010101010101" pitchFamily="2" charset="-122"/>
              </a:rPr>
              <a:t> Type something here Type something here Type something here Type something here Type something here Type something here Type something </a:t>
            </a:r>
            <a:r>
              <a:rPr lang="en-US" altLang="zh-CN" sz="1600" dirty="0" smtClean="0">
                <a:solidFill>
                  <a:srgbClr val="793E5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时尚中黑简体" panose="01010104010101010101" pitchFamily="2" charset="-122"/>
              </a:rPr>
              <a:t>here</a:t>
            </a:r>
            <a:endParaRPr lang="en-US" altLang="zh-CN" sz="1600" dirty="0">
              <a:solidFill>
                <a:srgbClr val="793E50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23" name="Freeform 752"/>
          <p:cNvSpPr/>
          <p:nvPr/>
        </p:nvSpPr>
        <p:spPr bwMode="auto">
          <a:xfrm>
            <a:off x="1121080" y="678199"/>
            <a:ext cx="318941" cy="857029"/>
          </a:xfrm>
          <a:custGeom>
            <a:avLst/>
            <a:gdLst>
              <a:gd name="T0" fmla="*/ 43 w 43"/>
              <a:gd name="T1" fmla="*/ 94 h 115"/>
              <a:gd name="T2" fmla="*/ 37 w 43"/>
              <a:gd name="T3" fmla="*/ 115 h 115"/>
              <a:gd name="T4" fmla="*/ 20 w 43"/>
              <a:gd name="T5" fmla="*/ 102 h 115"/>
              <a:gd name="T6" fmla="*/ 0 w 43"/>
              <a:gd name="T7" fmla="*/ 3 h 115"/>
              <a:gd name="T8" fmla="*/ 8 w 43"/>
              <a:gd name="T9" fmla="*/ 0 h 115"/>
              <a:gd name="T10" fmla="*/ 43 w 43"/>
              <a:gd name="T11" fmla="*/ 94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" h="115">
                <a:moveTo>
                  <a:pt x="43" y="94"/>
                </a:moveTo>
                <a:lnTo>
                  <a:pt x="37" y="115"/>
                </a:lnTo>
                <a:lnTo>
                  <a:pt x="20" y="102"/>
                </a:lnTo>
                <a:lnTo>
                  <a:pt x="0" y="3"/>
                </a:lnTo>
                <a:lnTo>
                  <a:pt x="8" y="0"/>
                </a:lnTo>
                <a:lnTo>
                  <a:pt x="43" y="94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753"/>
          <p:cNvSpPr/>
          <p:nvPr/>
        </p:nvSpPr>
        <p:spPr bwMode="auto">
          <a:xfrm>
            <a:off x="943067" y="693099"/>
            <a:ext cx="407950" cy="1222201"/>
          </a:xfrm>
          <a:custGeom>
            <a:avLst/>
            <a:gdLst>
              <a:gd name="T0" fmla="*/ 55 w 55"/>
              <a:gd name="T1" fmla="*/ 130 h 164"/>
              <a:gd name="T2" fmla="*/ 27 w 55"/>
              <a:gd name="T3" fmla="*/ 164 h 164"/>
              <a:gd name="T4" fmla="*/ 0 w 55"/>
              <a:gd name="T5" fmla="*/ 130 h 164"/>
              <a:gd name="T6" fmla="*/ 19 w 55"/>
              <a:gd name="T7" fmla="*/ 0 h 164"/>
              <a:gd name="T8" fmla="*/ 36 w 55"/>
              <a:gd name="T9" fmla="*/ 0 h 164"/>
              <a:gd name="T10" fmla="*/ 55 w 55"/>
              <a:gd name="T11" fmla="*/ 13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164">
                <a:moveTo>
                  <a:pt x="55" y="130"/>
                </a:moveTo>
                <a:lnTo>
                  <a:pt x="27" y="164"/>
                </a:lnTo>
                <a:lnTo>
                  <a:pt x="0" y="130"/>
                </a:lnTo>
                <a:lnTo>
                  <a:pt x="19" y="0"/>
                </a:lnTo>
                <a:lnTo>
                  <a:pt x="36" y="0"/>
                </a:lnTo>
                <a:lnTo>
                  <a:pt x="55" y="130"/>
                </a:lnTo>
                <a:close/>
              </a:path>
            </a:pathLst>
          </a:custGeom>
          <a:solidFill>
            <a:srgbClr val="BE809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754"/>
          <p:cNvSpPr/>
          <p:nvPr/>
        </p:nvSpPr>
        <p:spPr bwMode="auto">
          <a:xfrm>
            <a:off x="1024657" y="484426"/>
            <a:ext cx="252184" cy="208667"/>
          </a:xfrm>
          <a:custGeom>
            <a:avLst/>
            <a:gdLst>
              <a:gd name="T0" fmla="*/ 25 w 34"/>
              <a:gd name="T1" fmla="*/ 28 h 28"/>
              <a:gd name="T2" fmla="*/ 8 w 34"/>
              <a:gd name="T3" fmla="*/ 28 h 28"/>
              <a:gd name="T4" fmla="*/ 0 w 34"/>
              <a:gd name="T5" fmla="*/ 10 h 28"/>
              <a:gd name="T6" fmla="*/ 3 w 34"/>
              <a:gd name="T7" fmla="*/ 0 h 28"/>
              <a:gd name="T8" fmla="*/ 30 w 34"/>
              <a:gd name="T9" fmla="*/ 0 h 28"/>
              <a:gd name="T10" fmla="*/ 34 w 34"/>
              <a:gd name="T11" fmla="*/ 10 h 28"/>
              <a:gd name="T12" fmla="*/ 25 w 34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28">
                <a:moveTo>
                  <a:pt x="25" y="28"/>
                </a:moveTo>
                <a:lnTo>
                  <a:pt x="8" y="28"/>
                </a:lnTo>
                <a:lnTo>
                  <a:pt x="0" y="10"/>
                </a:lnTo>
                <a:lnTo>
                  <a:pt x="3" y="0"/>
                </a:lnTo>
                <a:lnTo>
                  <a:pt x="30" y="0"/>
                </a:lnTo>
                <a:lnTo>
                  <a:pt x="34" y="10"/>
                </a:lnTo>
                <a:lnTo>
                  <a:pt x="25" y="28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2005675" y="1063875"/>
            <a:ext cx="720605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</a:t>
            </a:r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473798" y="174981"/>
            <a:ext cx="1531877" cy="0"/>
          </a:xfrm>
          <a:prstGeom prst="line">
            <a:avLst/>
          </a:prstGeom>
          <a:ln w="31750">
            <a:solidFill>
              <a:srgbClr val="FFF9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2"/>
          <a:srcRect l="51219" t="54537" r="-2621" b="-3616"/>
          <a:stretch>
            <a:fillRect/>
          </a:stretch>
        </p:blipFill>
        <p:spPr>
          <a:xfrm>
            <a:off x="-26126" y="0"/>
            <a:ext cx="12868963" cy="7406640"/>
          </a:xfrm>
          <a:prstGeom prst="rect">
            <a:avLst/>
          </a:prstGeom>
        </p:spPr>
      </p:pic>
      <p:sp>
        <p:nvSpPr>
          <p:cNvPr id="31" name="任意多边形 30"/>
          <p:cNvSpPr/>
          <p:nvPr/>
        </p:nvSpPr>
        <p:spPr>
          <a:xfrm>
            <a:off x="160111" y="163979"/>
            <a:ext cx="11857264" cy="6542741"/>
          </a:xfrm>
          <a:custGeom>
            <a:avLst/>
            <a:gdLst>
              <a:gd name="connsiteX0" fmla="*/ 0 w 11857264"/>
              <a:gd name="connsiteY0" fmla="*/ 0 h 6542741"/>
              <a:gd name="connsiteX1" fmla="*/ 515936 w 11857264"/>
              <a:gd name="connsiteY1" fmla="*/ 0 h 6542741"/>
              <a:gd name="connsiteX2" fmla="*/ 464015 w 11857264"/>
              <a:gd name="connsiteY2" fmla="*/ 141597 h 6542741"/>
              <a:gd name="connsiteX3" fmla="*/ 716201 w 11857264"/>
              <a:gd name="connsiteY3" fmla="*/ 648363 h 6542741"/>
              <a:gd name="connsiteX4" fmla="*/ 983221 w 11857264"/>
              <a:gd name="connsiteY4" fmla="*/ 320455 h 6542741"/>
              <a:gd name="connsiteX5" fmla="*/ 1272492 w 11857264"/>
              <a:gd name="connsiteY5" fmla="*/ 648363 h 6542741"/>
              <a:gd name="connsiteX6" fmla="*/ 1517260 w 11857264"/>
              <a:gd name="connsiteY6" fmla="*/ 141597 h 6542741"/>
              <a:gd name="connsiteX7" fmla="*/ 1450505 w 11857264"/>
              <a:gd name="connsiteY7" fmla="*/ 0 h 6542741"/>
              <a:gd name="connsiteX8" fmla="*/ 9237427 w 11857264"/>
              <a:gd name="connsiteY8" fmla="*/ 0 h 6542741"/>
              <a:gd name="connsiteX9" fmla="*/ 11857264 w 11857264"/>
              <a:gd name="connsiteY9" fmla="*/ 1914542 h 6542741"/>
              <a:gd name="connsiteX10" fmla="*/ 11857264 w 11857264"/>
              <a:gd name="connsiteY10" fmla="*/ 6542741 h 6542741"/>
              <a:gd name="connsiteX11" fmla="*/ 0 w 11857264"/>
              <a:gd name="connsiteY11" fmla="*/ 6542741 h 6542741"/>
              <a:gd name="connsiteX12" fmla="*/ 0 w 11857264"/>
              <a:gd name="connsiteY12" fmla="*/ 0 h 654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57264" h="6542741">
                <a:moveTo>
                  <a:pt x="0" y="0"/>
                </a:moveTo>
                <a:lnTo>
                  <a:pt x="515936" y="0"/>
                </a:lnTo>
                <a:lnTo>
                  <a:pt x="464015" y="141597"/>
                </a:lnTo>
                <a:lnTo>
                  <a:pt x="716201" y="648363"/>
                </a:lnTo>
                <a:lnTo>
                  <a:pt x="983221" y="320455"/>
                </a:lnTo>
                <a:lnTo>
                  <a:pt x="1272492" y="648363"/>
                </a:lnTo>
                <a:lnTo>
                  <a:pt x="1517260" y="141597"/>
                </a:lnTo>
                <a:lnTo>
                  <a:pt x="1450505" y="0"/>
                </a:lnTo>
                <a:lnTo>
                  <a:pt x="9237427" y="0"/>
                </a:lnTo>
                <a:lnTo>
                  <a:pt x="11857264" y="1914542"/>
                </a:lnTo>
                <a:lnTo>
                  <a:pt x="11857264" y="6542741"/>
                </a:lnTo>
                <a:lnTo>
                  <a:pt x="0" y="65427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5189363" y="1899564"/>
            <a:ext cx="1798760" cy="1550655"/>
          </a:xfrm>
          <a:custGeom>
            <a:avLst/>
            <a:gdLst>
              <a:gd name="connsiteX0" fmla="*/ 1163974 w 2327948"/>
              <a:gd name="connsiteY0" fmla="*/ 0 h 2006852"/>
              <a:gd name="connsiteX1" fmla="*/ 2327948 w 2327948"/>
              <a:gd name="connsiteY1" fmla="*/ 2006852 h 2006852"/>
              <a:gd name="connsiteX2" fmla="*/ 0 w 2327948"/>
              <a:gd name="connsiteY2" fmla="*/ 2006852 h 2006852"/>
              <a:gd name="connsiteX3" fmla="*/ 1163974 w 2327948"/>
              <a:gd name="connsiteY3" fmla="*/ 0 h 2006852"/>
              <a:gd name="connsiteX4" fmla="*/ 1126162 w 2327948"/>
              <a:gd name="connsiteY4" fmla="*/ 1496020 h 2006852"/>
              <a:gd name="connsiteX5" fmla="*/ 685123 w 2327948"/>
              <a:gd name="connsiteY5" fmla="*/ 1751435 h 2006852"/>
              <a:gd name="connsiteX6" fmla="*/ 905642 w 2327948"/>
              <a:gd name="connsiteY6" fmla="*/ 1751435 h 2006852"/>
              <a:gd name="connsiteX7" fmla="*/ 905642 w 2327948"/>
              <a:gd name="connsiteY7" fmla="*/ 2006851 h 2006852"/>
              <a:gd name="connsiteX8" fmla="*/ 1346681 w 2327948"/>
              <a:gd name="connsiteY8" fmla="*/ 2006851 h 2006852"/>
              <a:gd name="connsiteX9" fmla="*/ 1346681 w 2327948"/>
              <a:gd name="connsiteY9" fmla="*/ 1751435 h 2006852"/>
              <a:gd name="connsiteX10" fmla="*/ 1567200 w 2327948"/>
              <a:gd name="connsiteY10" fmla="*/ 1751435 h 2006852"/>
              <a:gd name="connsiteX11" fmla="*/ 1126162 w 2327948"/>
              <a:gd name="connsiteY11" fmla="*/ 1496020 h 200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7948" h="2006852">
                <a:moveTo>
                  <a:pt x="1163974" y="0"/>
                </a:moveTo>
                <a:lnTo>
                  <a:pt x="2327948" y="2006852"/>
                </a:lnTo>
                <a:lnTo>
                  <a:pt x="0" y="2006852"/>
                </a:lnTo>
                <a:lnTo>
                  <a:pt x="1163974" y="0"/>
                </a:lnTo>
                <a:close/>
                <a:moveTo>
                  <a:pt x="1126162" y="1496020"/>
                </a:moveTo>
                <a:lnTo>
                  <a:pt x="685123" y="1751435"/>
                </a:lnTo>
                <a:lnTo>
                  <a:pt x="905642" y="1751435"/>
                </a:lnTo>
                <a:lnTo>
                  <a:pt x="905642" y="2006851"/>
                </a:lnTo>
                <a:lnTo>
                  <a:pt x="1346681" y="2006851"/>
                </a:lnTo>
                <a:lnTo>
                  <a:pt x="1346681" y="1751435"/>
                </a:lnTo>
                <a:lnTo>
                  <a:pt x="1567200" y="1751435"/>
                </a:lnTo>
                <a:lnTo>
                  <a:pt x="1126162" y="1496020"/>
                </a:lnTo>
                <a:close/>
              </a:path>
            </a:pathLst>
          </a:custGeom>
          <a:solidFill>
            <a:srgbClr val="FE8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/>
        </p:nvSpPr>
        <p:spPr>
          <a:xfrm>
            <a:off x="4115357" y="3698560"/>
            <a:ext cx="1798760" cy="1550655"/>
          </a:xfrm>
          <a:custGeom>
            <a:avLst/>
            <a:gdLst>
              <a:gd name="connsiteX0" fmla="*/ 1163974 w 2327948"/>
              <a:gd name="connsiteY0" fmla="*/ 0 h 2006852"/>
              <a:gd name="connsiteX1" fmla="*/ 1601153 w 2327948"/>
              <a:gd name="connsiteY1" fmla="*/ 753756 h 2006852"/>
              <a:gd name="connsiteX2" fmla="*/ 1390569 w 2327948"/>
              <a:gd name="connsiteY2" fmla="*/ 882151 h 2006852"/>
              <a:gd name="connsiteX3" fmla="*/ 1275771 w 2327948"/>
              <a:gd name="connsiteY3" fmla="*/ 693869 h 2006852"/>
              <a:gd name="connsiteX4" fmla="*/ 1287289 w 2327948"/>
              <a:gd name="connsiteY4" fmla="*/ 1203397 h 2006852"/>
              <a:gd name="connsiteX5" fmla="*/ 1734962 w 2327948"/>
              <a:gd name="connsiteY5" fmla="*/ 1446999 h 2006852"/>
              <a:gd name="connsiteX6" fmla="*/ 1620164 w 2327948"/>
              <a:gd name="connsiteY6" fmla="*/ 1258717 h 2006852"/>
              <a:gd name="connsiteX7" fmla="*/ 1822484 w 2327948"/>
              <a:gd name="connsiteY7" fmla="*/ 1135361 h 2006852"/>
              <a:gd name="connsiteX8" fmla="*/ 2327948 w 2327948"/>
              <a:gd name="connsiteY8" fmla="*/ 2006852 h 2006852"/>
              <a:gd name="connsiteX9" fmla="*/ 0 w 2327948"/>
              <a:gd name="connsiteY9" fmla="*/ 2006852 h 2006852"/>
              <a:gd name="connsiteX10" fmla="*/ 1163974 w 2327948"/>
              <a:gd name="connsiteY10" fmla="*/ 0 h 200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7948" h="2006852">
                <a:moveTo>
                  <a:pt x="1163974" y="0"/>
                </a:moveTo>
                <a:lnTo>
                  <a:pt x="1601153" y="753756"/>
                </a:lnTo>
                <a:lnTo>
                  <a:pt x="1390569" y="882151"/>
                </a:lnTo>
                <a:lnTo>
                  <a:pt x="1275771" y="693869"/>
                </a:lnTo>
                <a:lnTo>
                  <a:pt x="1287289" y="1203397"/>
                </a:lnTo>
                <a:lnTo>
                  <a:pt x="1734962" y="1446999"/>
                </a:lnTo>
                <a:lnTo>
                  <a:pt x="1620164" y="1258717"/>
                </a:lnTo>
                <a:lnTo>
                  <a:pt x="1822484" y="1135361"/>
                </a:lnTo>
                <a:lnTo>
                  <a:pt x="2327948" y="2006852"/>
                </a:lnTo>
                <a:lnTo>
                  <a:pt x="0" y="2006852"/>
                </a:lnTo>
                <a:lnTo>
                  <a:pt x="1163974" y="0"/>
                </a:lnTo>
                <a:close/>
              </a:path>
            </a:pathLst>
          </a:custGeom>
          <a:solidFill>
            <a:srgbClr val="FE8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>
            <a:off x="6263369" y="3698560"/>
            <a:ext cx="1798760" cy="1550655"/>
          </a:xfrm>
          <a:custGeom>
            <a:avLst/>
            <a:gdLst>
              <a:gd name="connsiteX0" fmla="*/ 1163974 w 2327948"/>
              <a:gd name="connsiteY0" fmla="*/ 0 h 2006852"/>
              <a:gd name="connsiteX1" fmla="*/ 2327948 w 2327948"/>
              <a:gd name="connsiteY1" fmla="*/ 2006852 h 2006852"/>
              <a:gd name="connsiteX2" fmla="*/ 0 w 2327948"/>
              <a:gd name="connsiteY2" fmla="*/ 2006852 h 2006852"/>
              <a:gd name="connsiteX3" fmla="*/ 488590 w 2327948"/>
              <a:gd name="connsiteY3" fmla="*/ 1164456 h 2006852"/>
              <a:gd name="connsiteX4" fmla="*/ 703276 w 2327948"/>
              <a:gd name="connsiteY4" fmla="*/ 1285326 h 2006852"/>
              <a:gd name="connsiteX5" fmla="*/ 595090 w 2327948"/>
              <a:gd name="connsiteY5" fmla="*/ 1477483 h 2006852"/>
              <a:gd name="connsiteX6" fmla="*/ 1034027 w 2327948"/>
              <a:gd name="connsiteY6" fmla="*/ 1218474 h 2006852"/>
              <a:gd name="connsiteX7" fmla="*/ 1027834 w 2327948"/>
              <a:gd name="connsiteY7" fmla="*/ 708853 h 2006852"/>
              <a:gd name="connsiteX8" fmla="*/ 919648 w 2327948"/>
              <a:gd name="connsiteY8" fmla="*/ 901010 h 2006852"/>
              <a:gd name="connsiteX9" fmla="*/ 709885 w 2327948"/>
              <a:gd name="connsiteY9" fmla="*/ 782912 h 2006852"/>
              <a:gd name="connsiteX10" fmla="*/ 1163974 w 2327948"/>
              <a:gd name="connsiteY10" fmla="*/ 0 h 200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7948" h="2006852">
                <a:moveTo>
                  <a:pt x="1163974" y="0"/>
                </a:moveTo>
                <a:lnTo>
                  <a:pt x="2327948" y="2006852"/>
                </a:lnTo>
                <a:lnTo>
                  <a:pt x="0" y="2006852"/>
                </a:lnTo>
                <a:lnTo>
                  <a:pt x="488590" y="1164456"/>
                </a:lnTo>
                <a:lnTo>
                  <a:pt x="703276" y="1285326"/>
                </a:lnTo>
                <a:lnTo>
                  <a:pt x="595090" y="1477483"/>
                </a:lnTo>
                <a:lnTo>
                  <a:pt x="1034027" y="1218474"/>
                </a:lnTo>
                <a:lnTo>
                  <a:pt x="1027834" y="708853"/>
                </a:lnTo>
                <a:lnTo>
                  <a:pt x="919648" y="901010"/>
                </a:lnTo>
                <a:lnTo>
                  <a:pt x="709885" y="782912"/>
                </a:lnTo>
                <a:lnTo>
                  <a:pt x="1163974" y="0"/>
                </a:lnTo>
                <a:close/>
              </a:path>
            </a:pathLst>
          </a:custGeom>
          <a:solidFill>
            <a:srgbClr val="FE8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flipV="1">
            <a:off x="5189363" y="3614198"/>
            <a:ext cx="1798760" cy="1550655"/>
          </a:xfrm>
          <a:prstGeom prst="triangl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8062129" y="4107154"/>
            <a:ext cx="33662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Never use your eyes to cry for the wrong person who hurt you. </a:t>
            </a:r>
            <a:endParaRPr lang="zh-CN" altLang="en-US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75910" y="4107154"/>
            <a:ext cx="33662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Never use your eyes to cry for the wrong person who hurt you. </a:t>
            </a:r>
            <a:endParaRPr lang="zh-CN" altLang="en-US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13261" y="1265308"/>
            <a:ext cx="33662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Never use your eyes to cry for the wrong person who hurt you. </a:t>
            </a:r>
            <a:endParaRPr lang="zh-CN" altLang="en-US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959227" y="523540"/>
            <a:ext cx="42348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sz="32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33" name="Freeform 752"/>
          <p:cNvSpPr/>
          <p:nvPr/>
        </p:nvSpPr>
        <p:spPr bwMode="auto">
          <a:xfrm>
            <a:off x="1121080" y="678199"/>
            <a:ext cx="318941" cy="857029"/>
          </a:xfrm>
          <a:custGeom>
            <a:avLst/>
            <a:gdLst>
              <a:gd name="T0" fmla="*/ 43 w 43"/>
              <a:gd name="T1" fmla="*/ 94 h 115"/>
              <a:gd name="T2" fmla="*/ 37 w 43"/>
              <a:gd name="T3" fmla="*/ 115 h 115"/>
              <a:gd name="T4" fmla="*/ 20 w 43"/>
              <a:gd name="T5" fmla="*/ 102 h 115"/>
              <a:gd name="T6" fmla="*/ 0 w 43"/>
              <a:gd name="T7" fmla="*/ 3 h 115"/>
              <a:gd name="T8" fmla="*/ 8 w 43"/>
              <a:gd name="T9" fmla="*/ 0 h 115"/>
              <a:gd name="T10" fmla="*/ 43 w 43"/>
              <a:gd name="T11" fmla="*/ 94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" h="115">
                <a:moveTo>
                  <a:pt x="43" y="94"/>
                </a:moveTo>
                <a:lnTo>
                  <a:pt x="37" y="115"/>
                </a:lnTo>
                <a:lnTo>
                  <a:pt x="20" y="102"/>
                </a:lnTo>
                <a:lnTo>
                  <a:pt x="0" y="3"/>
                </a:lnTo>
                <a:lnTo>
                  <a:pt x="8" y="0"/>
                </a:lnTo>
                <a:lnTo>
                  <a:pt x="43" y="94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753"/>
          <p:cNvSpPr/>
          <p:nvPr/>
        </p:nvSpPr>
        <p:spPr bwMode="auto">
          <a:xfrm>
            <a:off x="943067" y="693099"/>
            <a:ext cx="407950" cy="1222201"/>
          </a:xfrm>
          <a:custGeom>
            <a:avLst/>
            <a:gdLst>
              <a:gd name="T0" fmla="*/ 55 w 55"/>
              <a:gd name="T1" fmla="*/ 130 h 164"/>
              <a:gd name="T2" fmla="*/ 27 w 55"/>
              <a:gd name="T3" fmla="*/ 164 h 164"/>
              <a:gd name="T4" fmla="*/ 0 w 55"/>
              <a:gd name="T5" fmla="*/ 130 h 164"/>
              <a:gd name="T6" fmla="*/ 19 w 55"/>
              <a:gd name="T7" fmla="*/ 0 h 164"/>
              <a:gd name="T8" fmla="*/ 36 w 55"/>
              <a:gd name="T9" fmla="*/ 0 h 164"/>
              <a:gd name="T10" fmla="*/ 55 w 55"/>
              <a:gd name="T11" fmla="*/ 13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164">
                <a:moveTo>
                  <a:pt x="55" y="130"/>
                </a:moveTo>
                <a:lnTo>
                  <a:pt x="27" y="164"/>
                </a:lnTo>
                <a:lnTo>
                  <a:pt x="0" y="130"/>
                </a:lnTo>
                <a:lnTo>
                  <a:pt x="19" y="0"/>
                </a:lnTo>
                <a:lnTo>
                  <a:pt x="36" y="0"/>
                </a:lnTo>
                <a:lnTo>
                  <a:pt x="55" y="130"/>
                </a:lnTo>
                <a:close/>
              </a:path>
            </a:pathLst>
          </a:custGeom>
          <a:solidFill>
            <a:srgbClr val="BE809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754"/>
          <p:cNvSpPr/>
          <p:nvPr/>
        </p:nvSpPr>
        <p:spPr bwMode="auto">
          <a:xfrm>
            <a:off x="1024657" y="484426"/>
            <a:ext cx="252184" cy="208667"/>
          </a:xfrm>
          <a:custGeom>
            <a:avLst/>
            <a:gdLst>
              <a:gd name="T0" fmla="*/ 25 w 34"/>
              <a:gd name="T1" fmla="*/ 28 h 28"/>
              <a:gd name="T2" fmla="*/ 8 w 34"/>
              <a:gd name="T3" fmla="*/ 28 h 28"/>
              <a:gd name="T4" fmla="*/ 0 w 34"/>
              <a:gd name="T5" fmla="*/ 10 h 28"/>
              <a:gd name="T6" fmla="*/ 3 w 34"/>
              <a:gd name="T7" fmla="*/ 0 h 28"/>
              <a:gd name="T8" fmla="*/ 30 w 34"/>
              <a:gd name="T9" fmla="*/ 0 h 28"/>
              <a:gd name="T10" fmla="*/ 34 w 34"/>
              <a:gd name="T11" fmla="*/ 10 h 28"/>
              <a:gd name="T12" fmla="*/ 25 w 34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28">
                <a:moveTo>
                  <a:pt x="25" y="28"/>
                </a:moveTo>
                <a:lnTo>
                  <a:pt x="8" y="28"/>
                </a:lnTo>
                <a:lnTo>
                  <a:pt x="0" y="10"/>
                </a:lnTo>
                <a:lnTo>
                  <a:pt x="3" y="0"/>
                </a:lnTo>
                <a:lnTo>
                  <a:pt x="30" y="0"/>
                </a:lnTo>
                <a:lnTo>
                  <a:pt x="34" y="10"/>
                </a:lnTo>
                <a:lnTo>
                  <a:pt x="25" y="28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2005676" y="1075097"/>
            <a:ext cx="361135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</a:t>
            </a:r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473798" y="174981"/>
            <a:ext cx="1531877" cy="0"/>
          </a:xfrm>
          <a:prstGeom prst="line">
            <a:avLst/>
          </a:prstGeom>
          <a:ln w="31750">
            <a:solidFill>
              <a:srgbClr val="FFF9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任意多边形 37"/>
          <p:cNvSpPr/>
          <p:nvPr/>
        </p:nvSpPr>
        <p:spPr bwMode="auto">
          <a:xfrm rot="16200000">
            <a:off x="10148665" y="-126636"/>
            <a:ext cx="1546979" cy="2149533"/>
          </a:xfrm>
          <a:custGeom>
            <a:avLst/>
            <a:gdLst>
              <a:gd name="connsiteX0" fmla="*/ 333375 w 333376"/>
              <a:gd name="connsiteY0" fmla="*/ 269875 h 333375"/>
              <a:gd name="connsiteX1" fmla="*/ 333375 w 333376"/>
              <a:gd name="connsiteY1" fmla="*/ 333375 h 333375"/>
              <a:gd name="connsiteX2" fmla="*/ 331788 w 333376"/>
              <a:gd name="connsiteY2" fmla="*/ 333375 h 333375"/>
              <a:gd name="connsiteX3" fmla="*/ 331787 w 333376"/>
              <a:gd name="connsiteY3" fmla="*/ 333375 h 333375"/>
              <a:gd name="connsiteX4" fmla="*/ 269875 w 333376"/>
              <a:gd name="connsiteY4" fmla="*/ 333375 h 333375"/>
              <a:gd name="connsiteX5" fmla="*/ 333376 w 333376"/>
              <a:gd name="connsiteY5" fmla="*/ 136525 h 333375"/>
              <a:gd name="connsiteX6" fmla="*/ 333376 w 333376"/>
              <a:gd name="connsiteY6" fmla="*/ 196850 h 333375"/>
              <a:gd name="connsiteX7" fmla="*/ 196851 w 333376"/>
              <a:gd name="connsiteY7" fmla="*/ 333375 h 333375"/>
              <a:gd name="connsiteX8" fmla="*/ 134938 w 333376"/>
              <a:gd name="connsiteY8" fmla="*/ 333375 h 333375"/>
              <a:gd name="connsiteX9" fmla="*/ 333375 w 333376"/>
              <a:gd name="connsiteY9" fmla="*/ 0 h 333375"/>
              <a:gd name="connsiteX10" fmla="*/ 333375 w 333376"/>
              <a:gd name="connsiteY10" fmla="*/ 61912 h 333375"/>
              <a:gd name="connsiteX11" fmla="*/ 61912 w 333376"/>
              <a:gd name="connsiteY11" fmla="*/ 333375 h 333375"/>
              <a:gd name="connsiteX12" fmla="*/ 0 w 333376"/>
              <a:gd name="connsiteY12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376" h="333375">
                <a:moveTo>
                  <a:pt x="333375" y="269875"/>
                </a:moveTo>
                <a:lnTo>
                  <a:pt x="333375" y="333375"/>
                </a:lnTo>
                <a:lnTo>
                  <a:pt x="331788" y="333375"/>
                </a:lnTo>
                <a:lnTo>
                  <a:pt x="331787" y="333375"/>
                </a:lnTo>
                <a:lnTo>
                  <a:pt x="269875" y="333375"/>
                </a:lnTo>
                <a:close/>
                <a:moveTo>
                  <a:pt x="333376" y="136525"/>
                </a:moveTo>
                <a:lnTo>
                  <a:pt x="333376" y="196850"/>
                </a:lnTo>
                <a:lnTo>
                  <a:pt x="196851" y="333375"/>
                </a:lnTo>
                <a:lnTo>
                  <a:pt x="134938" y="333375"/>
                </a:lnTo>
                <a:close/>
                <a:moveTo>
                  <a:pt x="333375" y="0"/>
                </a:moveTo>
                <a:lnTo>
                  <a:pt x="333375" y="61912"/>
                </a:lnTo>
                <a:lnTo>
                  <a:pt x="61912" y="333375"/>
                </a:lnTo>
                <a:lnTo>
                  <a:pt x="0" y="333375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39" name="任意多边形 38"/>
          <p:cNvSpPr/>
          <p:nvPr/>
        </p:nvSpPr>
        <p:spPr>
          <a:xfrm>
            <a:off x="908925" y="323681"/>
            <a:ext cx="468817" cy="160753"/>
          </a:xfrm>
          <a:custGeom>
            <a:avLst/>
            <a:gdLst>
              <a:gd name="connsiteX0" fmla="*/ 0 w 468817"/>
              <a:gd name="connsiteY0" fmla="*/ 0 h 160753"/>
              <a:gd name="connsiteX1" fmla="*/ 468817 w 468817"/>
              <a:gd name="connsiteY1" fmla="*/ 0 h 160753"/>
              <a:gd name="connsiteX2" fmla="*/ 234409 w 468817"/>
              <a:gd name="connsiteY2" fmla="*/ 160753 h 160753"/>
              <a:gd name="connsiteX3" fmla="*/ 0 w 468817"/>
              <a:gd name="connsiteY3" fmla="*/ 0 h 16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17" h="160753">
                <a:moveTo>
                  <a:pt x="0" y="0"/>
                </a:moveTo>
                <a:lnTo>
                  <a:pt x="468817" y="0"/>
                </a:lnTo>
                <a:lnTo>
                  <a:pt x="234409" y="1607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2"/>
          <a:srcRect l="51219" t="54537" r="-2621" b="-3616"/>
          <a:stretch>
            <a:fillRect/>
          </a:stretch>
        </p:blipFill>
        <p:spPr>
          <a:xfrm>
            <a:off x="-26126" y="0"/>
            <a:ext cx="12868963" cy="7406640"/>
          </a:xfrm>
          <a:prstGeom prst="rect">
            <a:avLst/>
          </a:prstGeom>
        </p:spPr>
      </p:pic>
      <p:sp>
        <p:nvSpPr>
          <p:cNvPr id="47" name="任意多边形 46"/>
          <p:cNvSpPr/>
          <p:nvPr/>
        </p:nvSpPr>
        <p:spPr>
          <a:xfrm>
            <a:off x="160111" y="163979"/>
            <a:ext cx="11857264" cy="6542741"/>
          </a:xfrm>
          <a:custGeom>
            <a:avLst/>
            <a:gdLst>
              <a:gd name="connsiteX0" fmla="*/ 0 w 11857264"/>
              <a:gd name="connsiteY0" fmla="*/ 0 h 6542741"/>
              <a:gd name="connsiteX1" fmla="*/ 515936 w 11857264"/>
              <a:gd name="connsiteY1" fmla="*/ 0 h 6542741"/>
              <a:gd name="connsiteX2" fmla="*/ 464015 w 11857264"/>
              <a:gd name="connsiteY2" fmla="*/ 141597 h 6542741"/>
              <a:gd name="connsiteX3" fmla="*/ 716201 w 11857264"/>
              <a:gd name="connsiteY3" fmla="*/ 648363 h 6542741"/>
              <a:gd name="connsiteX4" fmla="*/ 983221 w 11857264"/>
              <a:gd name="connsiteY4" fmla="*/ 320455 h 6542741"/>
              <a:gd name="connsiteX5" fmla="*/ 1272492 w 11857264"/>
              <a:gd name="connsiteY5" fmla="*/ 648363 h 6542741"/>
              <a:gd name="connsiteX6" fmla="*/ 1517260 w 11857264"/>
              <a:gd name="connsiteY6" fmla="*/ 141597 h 6542741"/>
              <a:gd name="connsiteX7" fmla="*/ 1450505 w 11857264"/>
              <a:gd name="connsiteY7" fmla="*/ 0 h 6542741"/>
              <a:gd name="connsiteX8" fmla="*/ 9237427 w 11857264"/>
              <a:gd name="connsiteY8" fmla="*/ 0 h 6542741"/>
              <a:gd name="connsiteX9" fmla="*/ 11857264 w 11857264"/>
              <a:gd name="connsiteY9" fmla="*/ 1914542 h 6542741"/>
              <a:gd name="connsiteX10" fmla="*/ 11857264 w 11857264"/>
              <a:gd name="connsiteY10" fmla="*/ 6542741 h 6542741"/>
              <a:gd name="connsiteX11" fmla="*/ 0 w 11857264"/>
              <a:gd name="connsiteY11" fmla="*/ 6542741 h 6542741"/>
              <a:gd name="connsiteX12" fmla="*/ 0 w 11857264"/>
              <a:gd name="connsiteY12" fmla="*/ 0 h 654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57264" h="6542741">
                <a:moveTo>
                  <a:pt x="0" y="0"/>
                </a:moveTo>
                <a:lnTo>
                  <a:pt x="515936" y="0"/>
                </a:lnTo>
                <a:lnTo>
                  <a:pt x="464015" y="141597"/>
                </a:lnTo>
                <a:lnTo>
                  <a:pt x="716201" y="648363"/>
                </a:lnTo>
                <a:lnTo>
                  <a:pt x="983221" y="320455"/>
                </a:lnTo>
                <a:lnTo>
                  <a:pt x="1272492" y="648363"/>
                </a:lnTo>
                <a:lnTo>
                  <a:pt x="1517260" y="141597"/>
                </a:lnTo>
                <a:lnTo>
                  <a:pt x="1450505" y="0"/>
                </a:lnTo>
                <a:lnTo>
                  <a:pt x="9237427" y="0"/>
                </a:lnTo>
                <a:lnTo>
                  <a:pt x="11857264" y="1914542"/>
                </a:lnTo>
                <a:lnTo>
                  <a:pt x="11857264" y="6542741"/>
                </a:lnTo>
                <a:lnTo>
                  <a:pt x="0" y="65427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1959227" y="523540"/>
            <a:ext cx="42348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sz="32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49" name="Freeform 752"/>
          <p:cNvSpPr/>
          <p:nvPr/>
        </p:nvSpPr>
        <p:spPr bwMode="auto">
          <a:xfrm>
            <a:off x="1121080" y="678199"/>
            <a:ext cx="318941" cy="857029"/>
          </a:xfrm>
          <a:custGeom>
            <a:avLst/>
            <a:gdLst>
              <a:gd name="T0" fmla="*/ 43 w 43"/>
              <a:gd name="T1" fmla="*/ 94 h 115"/>
              <a:gd name="T2" fmla="*/ 37 w 43"/>
              <a:gd name="T3" fmla="*/ 115 h 115"/>
              <a:gd name="T4" fmla="*/ 20 w 43"/>
              <a:gd name="T5" fmla="*/ 102 h 115"/>
              <a:gd name="T6" fmla="*/ 0 w 43"/>
              <a:gd name="T7" fmla="*/ 3 h 115"/>
              <a:gd name="T8" fmla="*/ 8 w 43"/>
              <a:gd name="T9" fmla="*/ 0 h 115"/>
              <a:gd name="T10" fmla="*/ 43 w 43"/>
              <a:gd name="T11" fmla="*/ 94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" h="115">
                <a:moveTo>
                  <a:pt x="43" y="94"/>
                </a:moveTo>
                <a:lnTo>
                  <a:pt x="37" y="115"/>
                </a:lnTo>
                <a:lnTo>
                  <a:pt x="20" y="102"/>
                </a:lnTo>
                <a:lnTo>
                  <a:pt x="0" y="3"/>
                </a:lnTo>
                <a:lnTo>
                  <a:pt x="8" y="0"/>
                </a:lnTo>
                <a:lnTo>
                  <a:pt x="43" y="94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753"/>
          <p:cNvSpPr/>
          <p:nvPr/>
        </p:nvSpPr>
        <p:spPr bwMode="auto">
          <a:xfrm>
            <a:off x="943067" y="693099"/>
            <a:ext cx="407950" cy="1222201"/>
          </a:xfrm>
          <a:custGeom>
            <a:avLst/>
            <a:gdLst>
              <a:gd name="T0" fmla="*/ 55 w 55"/>
              <a:gd name="T1" fmla="*/ 130 h 164"/>
              <a:gd name="T2" fmla="*/ 27 w 55"/>
              <a:gd name="T3" fmla="*/ 164 h 164"/>
              <a:gd name="T4" fmla="*/ 0 w 55"/>
              <a:gd name="T5" fmla="*/ 130 h 164"/>
              <a:gd name="T6" fmla="*/ 19 w 55"/>
              <a:gd name="T7" fmla="*/ 0 h 164"/>
              <a:gd name="T8" fmla="*/ 36 w 55"/>
              <a:gd name="T9" fmla="*/ 0 h 164"/>
              <a:gd name="T10" fmla="*/ 55 w 55"/>
              <a:gd name="T11" fmla="*/ 13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164">
                <a:moveTo>
                  <a:pt x="55" y="130"/>
                </a:moveTo>
                <a:lnTo>
                  <a:pt x="27" y="164"/>
                </a:lnTo>
                <a:lnTo>
                  <a:pt x="0" y="130"/>
                </a:lnTo>
                <a:lnTo>
                  <a:pt x="19" y="0"/>
                </a:lnTo>
                <a:lnTo>
                  <a:pt x="36" y="0"/>
                </a:lnTo>
                <a:lnTo>
                  <a:pt x="55" y="130"/>
                </a:lnTo>
                <a:close/>
              </a:path>
            </a:pathLst>
          </a:custGeom>
          <a:solidFill>
            <a:srgbClr val="BE809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reeform 754"/>
          <p:cNvSpPr/>
          <p:nvPr/>
        </p:nvSpPr>
        <p:spPr bwMode="auto">
          <a:xfrm>
            <a:off x="1024657" y="484426"/>
            <a:ext cx="252184" cy="208667"/>
          </a:xfrm>
          <a:custGeom>
            <a:avLst/>
            <a:gdLst>
              <a:gd name="T0" fmla="*/ 25 w 34"/>
              <a:gd name="T1" fmla="*/ 28 h 28"/>
              <a:gd name="T2" fmla="*/ 8 w 34"/>
              <a:gd name="T3" fmla="*/ 28 h 28"/>
              <a:gd name="T4" fmla="*/ 0 w 34"/>
              <a:gd name="T5" fmla="*/ 10 h 28"/>
              <a:gd name="T6" fmla="*/ 3 w 34"/>
              <a:gd name="T7" fmla="*/ 0 h 28"/>
              <a:gd name="T8" fmla="*/ 30 w 34"/>
              <a:gd name="T9" fmla="*/ 0 h 28"/>
              <a:gd name="T10" fmla="*/ 34 w 34"/>
              <a:gd name="T11" fmla="*/ 10 h 28"/>
              <a:gd name="T12" fmla="*/ 25 w 34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28">
                <a:moveTo>
                  <a:pt x="25" y="28"/>
                </a:moveTo>
                <a:lnTo>
                  <a:pt x="8" y="28"/>
                </a:lnTo>
                <a:lnTo>
                  <a:pt x="0" y="10"/>
                </a:lnTo>
                <a:lnTo>
                  <a:pt x="3" y="0"/>
                </a:lnTo>
                <a:lnTo>
                  <a:pt x="30" y="0"/>
                </a:lnTo>
                <a:lnTo>
                  <a:pt x="34" y="10"/>
                </a:lnTo>
                <a:lnTo>
                  <a:pt x="25" y="28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2005676" y="1075097"/>
            <a:ext cx="361135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</a:t>
            </a:r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473798" y="174981"/>
            <a:ext cx="1531877" cy="0"/>
          </a:xfrm>
          <a:prstGeom prst="line">
            <a:avLst/>
          </a:prstGeom>
          <a:ln w="31750">
            <a:solidFill>
              <a:srgbClr val="FFF9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 53"/>
          <p:cNvSpPr/>
          <p:nvPr/>
        </p:nvSpPr>
        <p:spPr bwMode="auto">
          <a:xfrm rot="16200000">
            <a:off x="10148665" y="-126636"/>
            <a:ext cx="1546979" cy="2149533"/>
          </a:xfrm>
          <a:custGeom>
            <a:avLst/>
            <a:gdLst>
              <a:gd name="connsiteX0" fmla="*/ 333375 w 333376"/>
              <a:gd name="connsiteY0" fmla="*/ 269875 h 333375"/>
              <a:gd name="connsiteX1" fmla="*/ 333375 w 333376"/>
              <a:gd name="connsiteY1" fmla="*/ 333375 h 333375"/>
              <a:gd name="connsiteX2" fmla="*/ 331788 w 333376"/>
              <a:gd name="connsiteY2" fmla="*/ 333375 h 333375"/>
              <a:gd name="connsiteX3" fmla="*/ 331787 w 333376"/>
              <a:gd name="connsiteY3" fmla="*/ 333375 h 333375"/>
              <a:gd name="connsiteX4" fmla="*/ 269875 w 333376"/>
              <a:gd name="connsiteY4" fmla="*/ 333375 h 333375"/>
              <a:gd name="connsiteX5" fmla="*/ 333376 w 333376"/>
              <a:gd name="connsiteY5" fmla="*/ 136525 h 333375"/>
              <a:gd name="connsiteX6" fmla="*/ 333376 w 333376"/>
              <a:gd name="connsiteY6" fmla="*/ 196850 h 333375"/>
              <a:gd name="connsiteX7" fmla="*/ 196851 w 333376"/>
              <a:gd name="connsiteY7" fmla="*/ 333375 h 333375"/>
              <a:gd name="connsiteX8" fmla="*/ 134938 w 333376"/>
              <a:gd name="connsiteY8" fmla="*/ 333375 h 333375"/>
              <a:gd name="connsiteX9" fmla="*/ 333375 w 333376"/>
              <a:gd name="connsiteY9" fmla="*/ 0 h 333375"/>
              <a:gd name="connsiteX10" fmla="*/ 333375 w 333376"/>
              <a:gd name="connsiteY10" fmla="*/ 61912 h 333375"/>
              <a:gd name="connsiteX11" fmla="*/ 61912 w 333376"/>
              <a:gd name="connsiteY11" fmla="*/ 333375 h 333375"/>
              <a:gd name="connsiteX12" fmla="*/ 0 w 333376"/>
              <a:gd name="connsiteY12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376" h="333375">
                <a:moveTo>
                  <a:pt x="333375" y="269875"/>
                </a:moveTo>
                <a:lnTo>
                  <a:pt x="333375" y="333375"/>
                </a:lnTo>
                <a:lnTo>
                  <a:pt x="331788" y="333375"/>
                </a:lnTo>
                <a:lnTo>
                  <a:pt x="331787" y="333375"/>
                </a:lnTo>
                <a:lnTo>
                  <a:pt x="269875" y="333375"/>
                </a:lnTo>
                <a:close/>
                <a:moveTo>
                  <a:pt x="333376" y="136525"/>
                </a:moveTo>
                <a:lnTo>
                  <a:pt x="333376" y="196850"/>
                </a:lnTo>
                <a:lnTo>
                  <a:pt x="196851" y="333375"/>
                </a:lnTo>
                <a:lnTo>
                  <a:pt x="134938" y="333375"/>
                </a:lnTo>
                <a:close/>
                <a:moveTo>
                  <a:pt x="333375" y="0"/>
                </a:moveTo>
                <a:lnTo>
                  <a:pt x="333375" y="61912"/>
                </a:lnTo>
                <a:lnTo>
                  <a:pt x="61912" y="333375"/>
                </a:lnTo>
                <a:lnTo>
                  <a:pt x="0" y="333375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55" name="任意多边形 54"/>
          <p:cNvSpPr/>
          <p:nvPr/>
        </p:nvSpPr>
        <p:spPr>
          <a:xfrm>
            <a:off x="908925" y="323681"/>
            <a:ext cx="468817" cy="160753"/>
          </a:xfrm>
          <a:custGeom>
            <a:avLst/>
            <a:gdLst>
              <a:gd name="connsiteX0" fmla="*/ 0 w 468817"/>
              <a:gd name="connsiteY0" fmla="*/ 0 h 160753"/>
              <a:gd name="connsiteX1" fmla="*/ 468817 w 468817"/>
              <a:gd name="connsiteY1" fmla="*/ 0 h 160753"/>
              <a:gd name="connsiteX2" fmla="*/ 234409 w 468817"/>
              <a:gd name="connsiteY2" fmla="*/ 160753 h 160753"/>
              <a:gd name="connsiteX3" fmla="*/ 0 w 468817"/>
              <a:gd name="connsiteY3" fmla="*/ 0 h 16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17" h="160753">
                <a:moveTo>
                  <a:pt x="0" y="0"/>
                </a:moveTo>
                <a:lnTo>
                  <a:pt x="468817" y="0"/>
                </a:lnTo>
                <a:lnTo>
                  <a:pt x="234409" y="1607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952434" y="3781896"/>
            <a:ext cx="743845" cy="745003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 rot="20522749">
            <a:off x="4937356" y="3574289"/>
            <a:ext cx="4400782" cy="23793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24" name="Freeform 5579"/>
          <p:cNvSpPr>
            <a:spLocks noEditPoints="1"/>
          </p:cNvSpPr>
          <p:nvPr/>
        </p:nvSpPr>
        <p:spPr bwMode="auto">
          <a:xfrm rot="20458786">
            <a:off x="8043082" y="2603255"/>
            <a:ext cx="507701" cy="597086"/>
          </a:xfrm>
          <a:custGeom>
            <a:avLst/>
            <a:gdLst>
              <a:gd name="T0" fmla="*/ 17 w 111"/>
              <a:gd name="T1" fmla="*/ 76 h 130"/>
              <a:gd name="T2" fmla="*/ 15 w 111"/>
              <a:gd name="T3" fmla="*/ 81 h 130"/>
              <a:gd name="T4" fmla="*/ 2 w 111"/>
              <a:gd name="T5" fmla="*/ 124 h 130"/>
              <a:gd name="T6" fmla="*/ 111 w 111"/>
              <a:gd name="T7" fmla="*/ 130 h 130"/>
              <a:gd name="T8" fmla="*/ 98 w 111"/>
              <a:gd name="T9" fmla="*/ 120 h 130"/>
              <a:gd name="T10" fmla="*/ 96 w 111"/>
              <a:gd name="T11" fmla="*/ 101 h 130"/>
              <a:gd name="T12" fmla="*/ 91 w 111"/>
              <a:gd name="T13" fmla="*/ 71 h 130"/>
              <a:gd name="T14" fmla="*/ 86 w 111"/>
              <a:gd name="T15" fmla="*/ 65 h 130"/>
              <a:gd name="T16" fmla="*/ 37 w 111"/>
              <a:gd name="T17" fmla="*/ 48 h 130"/>
              <a:gd name="T18" fmla="*/ 56 w 111"/>
              <a:gd name="T19" fmla="*/ 80 h 130"/>
              <a:gd name="T20" fmla="*/ 56 w 111"/>
              <a:gd name="T21" fmla="*/ 74 h 130"/>
              <a:gd name="T22" fmla="*/ 53 w 111"/>
              <a:gd name="T23" fmla="*/ 74 h 130"/>
              <a:gd name="T24" fmla="*/ 53 w 111"/>
              <a:gd name="T25" fmla="*/ 80 h 130"/>
              <a:gd name="T26" fmla="*/ 66 w 111"/>
              <a:gd name="T27" fmla="*/ 88 h 130"/>
              <a:gd name="T28" fmla="*/ 70 w 111"/>
              <a:gd name="T29" fmla="*/ 99 h 130"/>
              <a:gd name="T30" fmla="*/ 58 w 111"/>
              <a:gd name="T31" fmla="*/ 114 h 130"/>
              <a:gd name="T32" fmla="*/ 52 w 111"/>
              <a:gd name="T33" fmla="*/ 118 h 130"/>
              <a:gd name="T34" fmla="*/ 44 w 111"/>
              <a:gd name="T35" fmla="*/ 110 h 130"/>
              <a:gd name="T36" fmla="*/ 40 w 111"/>
              <a:gd name="T37" fmla="*/ 96 h 130"/>
              <a:gd name="T38" fmla="*/ 52 w 111"/>
              <a:gd name="T39" fmla="*/ 99 h 130"/>
              <a:gd name="T40" fmla="*/ 54 w 111"/>
              <a:gd name="T41" fmla="*/ 106 h 130"/>
              <a:gd name="T42" fmla="*/ 57 w 111"/>
              <a:gd name="T43" fmla="*/ 103 h 130"/>
              <a:gd name="T44" fmla="*/ 52 w 111"/>
              <a:gd name="T45" fmla="*/ 94 h 130"/>
              <a:gd name="T46" fmla="*/ 41 w 111"/>
              <a:gd name="T47" fmla="*/ 84 h 130"/>
              <a:gd name="T48" fmla="*/ 43 w 111"/>
              <a:gd name="T49" fmla="*/ 69 h 130"/>
              <a:gd name="T50" fmla="*/ 52 w 111"/>
              <a:gd name="T51" fmla="*/ 62 h 130"/>
              <a:gd name="T52" fmla="*/ 58 w 111"/>
              <a:gd name="T53" fmla="*/ 66 h 130"/>
              <a:gd name="T54" fmla="*/ 68 w 111"/>
              <a:gd name="T55" fmla="*/ 77 h 130"/>
              <a:gd name="T56" fmla="*/ 44 w 111"/>
              <a:gd name="T57" fmla="*/ 33 h 130"/>
              <a:gd name="T58" fmla="*/ 74 w 111"/>
              <a:gd name="T59" fmla="*/ 17 h 130"/>
              <a:gd name="T60" fmla="*/ 59 w 111"/>
              <a:gd name="T61" fmla="*/ 26 h 130"/>
              <a:gd name="T62" fmla="*/ 52 w 111"/>
              <a:gd name="T63" fmla="*/ 5 h 130"/>
              <a:gd name="T64" fmla="*/ 47 w 111"/>
              <a:gd name="T65" fmla="*/ 0 h 130"/>
              <a:gd name="T66" fmla="*/ 44 w 111"/>
              <a:gd name="T67" fmla="*/ 33 h 130"/>
              <a:gd name="T68" fmla="*/ 34 w 111"/>
              <a:gd name="T69" fmla="*/ 41 h 130"/>
              <a:gd name="T70" fmla="*/ 71 w 111"/>
              <a:gd name="T71" fmla="*/ 39 h 130"/>
              <a:gd name="T72" fmla="*/ 71 w 111"/>
              <a:gd name="T73" fmla="*/ 47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1" h="130">
                <a:moveTo>
                  <a:pt x="37" y="48"/>
                </a:moveTo>
                <a:cubicBezTo>
                  <a:pt x="29" y="57"/>
                  <a:pt x="22" y="67"/>
                  <a:pt x="17" y="76"/>
                </a:cubicBezTo>
                <a:cubicBezTo>
                  <a:pt x="20" y="79"/>
                  <a:pt x="20" y="79"/>
                  <a:pt x="20" y="79"/>
                </a:cubicBezTo>
                <a:cubicBezTo>
                  <a:pt x="15" y="81"/>
                  <a:pt x="15" y="81"/>
                  <a:pt x="15" y="81"/>
                </a:cubicBezTo>
                <a:cubicBezTo>
                  <a:pt x="9" y="94"/>
                  <a:pt x="7" y="108"/>
                  <a:pt x="11" y="123"/>
                </a:cubicBezTo>
                <a:cubicBezTo>
                  <a:pt x="8" y="123"/>
                  <a:pt x="5" y="124"/>
                  <a:pt x="2" y="124"/>
                </a:cubicBezTo>
                <a:cubicBezTo>
                  <a:pt x="1" y="126"/>
                  <a:pt x="0" y="128"/>
                  <a:pt x="0" y="130"/>
                </a:cubicBezTo>
                <a:cubicBezTo>
                  <a:pt x="37" y="130"/>
                  <a:pt x="74" y="130"/>
                  <a:pt x="111" y="130"/>
                </a:cubicBezTo>
                <a:cubicBezTo>
                  <a:pt x="110" y="128"/>
                  <a:pt x="108" y="127"/>
                  <a:pt x="107" y="125"/>
                </a:cubicBezTo>
                <a:cubicBezTo>
                  <a:pt x="104" y="124"/>
                  <a:pt x="101" y="122"/>
                  <a:pt x="98" y="120"/>
                </a:cubicBezTo>
                <a:cubicBezTo>
                  <a:pt x="99" y="115"/>
                  <a:pt x="100" y="111"/>
                  <a:pt x="100" y="106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100" y="99"/>
                  <a:pt x="100" y="99"/>
                  <a:pt x="100" y="99"/>
                </a:cubicBezTo>
                <a:cubicBezTo>
                  <a:pt x="99" y="88"/>
                  <a:pt x="96" y="79"/>
                  <a:pt x="91" y="71"/>
                </a:cubicBezTo>
                <a:cubicBezTo>
                  <a:pt x="87" y="69"/>
                  <a:pt x="87" y="69"/>
                  <a:pt x="87" y="69"/>
                </a:cubicBezTo>
                <a:cubicBezTo>
                  <a:pt x="86" y="65"/>
                  <a:pt x="86" y="65"/>
                  <a:pt x="86" y="65"/>
                </a:cubicBezTo>
                <a:cubicBezTo>
                  <a:pt x="82" y="59"/>
                  <a:pt x="76" y="54"/>
                  <a:pt x="70" y="50"/>
                </a:cubicBezTo>
                <a:cubicBezTo>
                  <a:pt x="59" y="49"/>
                  <a:pt x="48" y="49"/>
                  <a:pt x="37" y="48"/>
                </a:cubicBezTo>
                <a:close/>
                <a:moveTo>
                  <a:pt x="68" y="80"/>
                </a:moveTo>
                <a:cubicBezTo>
                  <a:pt x="56" y="80"/>
                  <a:pt x="56" y="80"/>
                  <a:pt x="56" y="80"/>
                </a:cubicBezTo>
                <a:cubicBezTo>
                  <a:pt x="56" y="78"/>
                  <a:pt x="56" y="78"/>
                  <a:pt x="56" y="78"/>
                </a:cubicBezTo>
                <a:cubicBezTo>
                  <a:pt x="56" y="76"/>
                  <a:pt x="56" y="74"/>
                  <a:pt x="56" y="74"/>
                </a:cubicBezTo>
                <a:cubicBezTo>
                  <a:pt x="56" y="73"/>
                  <a:pt x="55" y="73"/>
                  <a:pt x="54" y="73"/>
                </a:cubicBezTo>
                <a:cubicBezTo>
                  <a:pt x="54" y="73"/>
                  <a:pt x="53" y="73"/>
                  <a:pt x="53" y="74"/>
                </a:cubicBezTo>
                <a:cubicBezTo>
                  <a:pt x="52" y="74"/>
                  <a:pt x="52" y="75"/>
                  <a:pt x="52" y="76"/>
                </a:cubicBezTo>
                <a:cubicBezTo>
                  <a:pt x="52" y="78"/>
                  <a:pt x="53" y="79"/>
                  <a:pt x="53" y="80"/>
                </a:cubicBezTo>
                <a:cubicBezTo>
                  <a:pt x="54" y="81"/>
                  <a:pt x="56" y="82"/>
                  <a:pt x="60" y="84"/>
                </a:cubicBezTo>
                <a:cubicBezTo>
                  <a:pt x="63" y="86"/>
                  <a:pt x="65" y="88"/>
                  <a:pt x="66" y="88"/>
                </a:cubicBezTo>
                <a:cubicBezTo>
                  <a:pt x="67" y="89"/>
                  <a:pt x="68" y="91"/>
                  <a:pt x="69" y="93"/>
                </a:cubicBezTo>
                <a:cubicBezTo>
                  <a:pt x="69" y="94"/>
                  <a:pt x="70" y="97"/>
                  <a:pt x="70" y="99"/>
                </a:cubicBezTo>
                <a:cubicBezTo>
                  <a:pt x="70" y="103"/>
                  <a:pt x="69" y="107"/>
                  <a:pt x="67" y="109"/>
                </a:cubicBezTo>
                <a:cubicBezTo>
                  <a:pt x="65" y="112"/>
                  <a:pt x="62" y="113"/>
                  <a:pt x="58" y="114"/>
                </a:cubicBezTo>
                <a:cubicBezTo>
                  <a:pt x="58" y="118"/>
                  <a:pt x="58" y="118"/>
                  <a:pt x="58" y="118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52" y="114"/>
                  <a:pt x="52" y="114"/>
                  <a:pt x="52" y="114"/>
                </a:cubicBezTo>
                <a:cubicBezTo>
                  <a:pt x="49" y="113"/>
                  <a:pt x="46" y="112"/>
                  <a:pt x="44" y="110"/>
                </a:cubicBezTo>
                <a:cubicBezTo>
                  <a:pt x="41" y="108"/>
                  <a:pt x="40" y="104"/>
                  <a:pt x="40" y="99"/>
                </a:cubicBezTo>
                <a:cubicBezTo>
                  <a:pt x="40" y="96"/>
                  <a:pt x="40" y="96"/>
                  <a:pt x="40" y="96"/>
                </a:cubicBezTo>
                <a:cubicBezTo>
                  <a:pt x="52" y="96"/>
                  <a:pt x="52" y="96"/>
                  <a:pt x="52" y="96"/>
                </a:cubicBezTo>
                <a:cubicBezTo>
                  <a:pt x="52" y="99"/>
                  <a:pt x="52" y="99"/>
                  <a:pt x="52" y="99"/>
                </a:cubicBezTo>
                <a:cubicBezTo>
                  <a:pt x="52" y="102"/>
                  <a:pt x="52" y="104"/>
                  <a:pt x="52" y="105"/>
                </a:cubicBezTo>
                <a:cubicBezTo>
                  <a:pt x="53" y="106"/>
                  <a:pt x="53" y="106"/>
                  <a:pt x="54" y="106"/>
                </a:cubicBezTo>
                <a:cubicBezTo>
                  <a:pt x="55" y="106"/>
                  <a:pt x="56" y="106"/>
                  <a:pt x="56" y="106"/>
                </a:cubicBezTo>
                <a:cubicBezTo>
                  <a:pt x="56" y="105"/>
                  <a:pt x="57" y="104"/>
                  <a:pt x="57" y="103"/>
                </a:cubicBezTo>
                <a:cubicBezTo>
                  <a:pt x="57" y="101"/>
                  <a:pt x="56" y="99"/>
                  <a:pt x="56" y="97"/>
                </a:cubicBezTo>
                <a:cubicBezTo>
                  <a:pt x="56" y="96"/>
                  <a:pt x="54" y="95"/>
                  <a:pt x="52" y="94"/>
                </a:cubicBezTo>
                <a:cubicBezTo>
                  <a:pt x="49" y="91"/>
                  <a:pt x="46" y="90"/>
                  <a:pt x="45" y="89"/>
                </a:cubicBezTo>
                <a:cubicBezTo>
                  <a:pt x="43" y="88"/>
                  <a:pt x="42" y="86"/>
                  <a:pt x="41" y="84"/>
                </a:cubicBezTo>
                <a:cubicBezTo>
                  <a:pt x="40" y="82"/>
                  <a:pt x="40" y="80"/>
                  <a:pt x="40" y="78"/>
                </a:cubicBezTo>
                <a:cubicBezTo>
                  <a:pt x="40" y="74"/>
                  <a:pt x="41" y="71"/>
                  <a:pt x="43" y="69"/>
                </a:cubicBezTo>
                <a:cubicBezTo>
                  <a:pt x="45" y="67"/>
                  <a:pt x="48" y="66"/>
                  <a:pt x="52" y="66"/>
                </a:cubicBezTo>
                <a:cubicBezTo>
                  <a:pt x="52" y="62"/>
                  <a:pt x="52" y="62"/>
                  <a:pt x="52" y="62"/>
                </a:cubicBezTo>
                <a:cubicBezTo>
                  <a:pt x="58" y="62"/>
                  <a:pt x="58" y="62"/>
                  <a:pt x="58" y="62"/>
                </a:cubicBezTo>
                <a:cubicBezTo>
                  <a:pt x="58" y="66"/>
                  <a:pt x="58" y="66"/>
                  <a:pt x="58" y="66"/>
                </a:cubicBezTo>
                <a:cubicBezTo>
                  <a:pt x="61" y="66"/>
                  <a:pt x="64" y="67"/>
                  <a:pt x="66" y="69"/>
                </a:cubicBezTo>
                <a:cubicBezTo>
                  <a:pt x="68" y="71"/>
                  <a:pt x="68" y="74"/>
                  <a:pt x="68" y="77"/>
                </a:cubicBezTo>
                <a:cubicBezTo>
                  <a:pt x="68" y="78"/>
                  <a:pt x="68" y="79"/>
                  <a:pt x="68" y="80"/>
                </a:cubicBezTo>
                <a:close/>
                <a:moveTo>
                  <a:pt x="44" y="33"/>
                </a:moveTo>
                <a:cubicBezTo>
                  <a:pt x="67" y="35"/>
                  <a:pt x="67" y="35"/>
                  <a:pt x="67" y="35"/>
                </a:cubicBezTo>
                <a:cubicBezTo>
                  <a:pt x="74" y="17"/>
                  <a:pt x="74" y="17"/>
                  <a:pt x="74" y="17"/>
                </a:cubicBezTo>
                <a:cubicBezTo>
                  <a:pt x="62" y="10"/>
                  <a:pt x="62" y="10"/>
                  <a:pt x="62" y="10"/>
                </a:cubicBezTo>
                <a:cubicBezTo>
                  <a:pt x="59" y="26"/>
                  <a:pt x="59" y="26"/>
                  <a:pt x="59" y="26"/>
                </a:cubicBezTo>
                <a:cubicBezTo>
                  <a:pt x="59" y="5"/>
                  <a:pt x="59" y="5"/>
                  <a:pt x="59" y="5"/>
                </a:cubicBezTo>
                <a:cubicBezTo>
                  <a:pt x="52" y="5"/>
                  <a:pt x="52" y="5"/>
                  <a:pt x="52" y="5"/>
                </a:cubicBezTo>
                <a:cubicBezTo>
                  <a:pt x="53" y="24"/>
                  <a:pt x="53" y="24"/>
                  <a:pt x="53" y="24"/>
                </a:cubicBezTo>
                <a:cubicBezTo>
                  <a:pt x="47" y="0"/>
                  <a:pt x="47" y="0"/>
                  <a:pt x="47" y="0"/>
                </a:cubicBezTo>
                <a:cubicBezTo>
                  <a:pt x="34" y="4"/>
                  <a:pt x="34" y="4"/>
                  <a:pt x="34" y="4"/>
                </a:cubicBezTo>
                <a:cubicBezTo>
                  <a:pt x="44" y="33"/>
                  <a:pt x="44" y="33"/>
                  <a:pt x="44" y="33"/>
                </a:cubicBezTo>
                <a:close/>
                <a:moveTo>
                  <a:pt x="38" y="45"/>
                </a:moveTo>
                <a:cubicBezTo>
                  <a:pt x="36" y="45"/>
                  <a:pt x="34" y="43"/>
                  <a:pt x="34" y="41"/>
                </a:cubicBezTo>
                <a:cubicBezTo>
                  <a:pt x="34" y="39"/>
                  <a:pt x="36" y="37"/>
                  <a:pt x="38" y="37"/>
                </a:cubicBezTo>
                <a:cubicBezTo>
                  <a:pt x="71" y="39"/>
                  <a:pt x="71" y="39"/>
                  <a:pt x="71" y="39"/>
                </a:cubicBezTo>
                <a:cubicBezTo>
                  <a:pt x="73" y="39"/>
                  <a:pt x="75" y="41"/>
                  <a:pt x="75" y="43"/>
                </a:cubicBezTo>
                <a:cubicBezTo>
                  <a:pt x="75" y="45"/>
                  <a:pt x="73" y="47"/>
                  <a:pt x="71" y="47"/>
                </a:cubicBezTo>
                <a:lnTo>
                  <a:pt x="38" y="45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25" name="Freeform 5579"/>
          <p:cNvSpPr>
            <a:spLocks noEditPoints="1"/>
          </p:cNvSpPr>
          <p:nvPr/>
        </p:nvSpPr>
        <p:spPr bwMode="auto">
          <a:xfrm rot="20458786">
            <a:off x="7719106" y="2835730"/>
            <a:ext cx="402912" cy="473848"/>
          </a:xfrm>
          <a:custGeom>
            <a:avLst/>
            <a:gdLst>
              <a:gd name="T0" fmla="*/ 17 w 111"/>
              <a:gd name="T1" fmla="*/ 76 h 130"/>
              <a:gd name="T2" fmla="*/ 15 w 111"/>
              <a:gd name="T3" fmla="*/ 81 h 130"/>
              <a:gd name="T4" fmla="*/ 2 w 111"/>
              <a:gd name="T5" fmla="*/ 124 h 130"/>
              <a:gd name="T6" fmla="*/ 111 w 111"/>
              <a:gd name="T7" fmla="*/ 130 h 130"/>
              <a:gd name="T8" fmla="*/ 98 w 111"/>
              <a:gd name="T9" fmla="*/ 120 h 130"/>
              <a:gd name="T10" fmla="*/ 96 w 111"/>
              <a:gd name="T11" fmla="*/ 101 h 130"/>
              <a:gd name="T12" fmla="*/ 91 w 111"/>
              <a:gd name="T13" fmla="*/ 71 h 130"/>
              <a:gd name="T14" fmla="*/ 86 w 111"/>
              <a:gd name="T15" fmla="*/ 65 h 130"/>
              <a:gd name="T16" fmla="*/ 37 w 111"/>
              <a:gd name="T17" fmla="*/ 48 h 130"/>
              <a:gd name="T18" fmla="*/ 56 w 111"/>
              <a:gd name="T19" fmla="*/ 80 h 130"/>
              <a:gd name="T20" fmla="*/ 56 w 111"/>
              <a:gd name="T21" fmla="*/ 74 h 130"/>
              <a:gd name="T22" fmla="*/ 53 w 111"/>
              <a:gd name="T23" fmla="*/ 74 h 130"/>
              <a:gd name="T24" fmla="*/ 53 w 111"/>
              <a:gd name="T25" fmla="*/ 80 h 130"/>
              <a:gd name="T26" fmla="*/ 66 w 111"/>
              <a:gd name="T27" fmla="*/ 88 h 130"/>
              <a:gd name="T28" fmla="*/ 70 w 111"/>
              <a:gd name="T29" fmla="*/ 99 h 130"/>
              <a:gd name="T30" fmla="*/ 58 w 111"/>
              <a:gd name="T31" fmla="*/ 114 h 130"/>
              <a:gd name="T32" fmla="*/ 52 w 111"/>
              <a:gd name="T33" fmla="*/ 118 h 130"/>
              <a:gd name="T34" fmla="*/ 44 w 111"/>
              <a:gd name="T35" fmla="*/ 110 h 130"/>
              <a:gd name="T36" fmla="*/ 40 w 111"/>
              <a:gd name="T37" fmla="*/ 96 h 130"/>
              <a:gd name="T38" fmla="*/ 52 w 111"/>
              <a:gd name="T39" fmla="*/ 99 h 130"/>
              <a:gd name="T40" fmla="*/ 54 w 111"/>
              <a:gd name="T41" fmla="*/ 106 h 130"/>
              <a:gd name="T42" fmla="*/ 57 w 111"/>
              <a:gd name="T43" fmla="*/ 103 h 130"/>
              <a:gd name="T44" fmla="*/ 52 w 111"/>
              <a:gd name="T45" fmla="*/ 94 h 130"/>
              <a:gd name="T46" fmla="*/ 41 w 111"/>
              <a:gd name="T47" fmla="*/ 84 h 130"/>
              <a:gd name="T48" fmla="*/ 43 w 111"/>
              <a:gd name="T49" fmla="*/ 69 h 130"/>
              <a:gd name="T50" fmla="*/ 52 w 111"/>
              <a:gd name="T51" fmla="*/ 62 h 130"/>
              <a:gd name="T52" fmla="*/ 58 w 111"/>
              <a:gd name="T53" fmla="*/ 66 h 130"/>
              <a:gd name="T54" fmla="*/ 68 w 111"/>
              <a:gd name="T55" fmla="*/ 77 h 130"/>
              <a:gd name="T56" fmla="*/ 44 w 111"/>
              <a:gd name="T57" fmla="*/ 33 h 130"/>
              <a:gd name="T58" fmla="*/ 74 w 111"/>
              <a:gd name="T59" fmla="*/ 17 h 130"/>
              <a:gd name="T60" fmla="*/ 59 w 111"/>
              <a:gd name="T61" fmla="*/ 26 h 130"/>
              <a:gd name="T62" fmla="*/ 52 w 111"/>
              <a:gd name="T63" fmla="*/ 5 h 130"/>
              <a:gd name="T64" fmla="*/ 47 w 111"/>
              <a:gd name="T65" fmla="*/ 0 h 130"/>
              <a:gd name="T66" fmla="*/ 44 w 111"/>
              <a:gd name="T67" fmla="*/ 33 h 130"/>
              <a:gd name="T68" fmla="*/ 34 w 111"/>
              <a:gd name="T69" fmla="*/ 41 h 130"/>
              <a:gd name="T70" fmla="*/ 71 w 111"/>
              <a:gd name="T71" fmla="*/ 39 h 130"/>
              <a:gd name="T72" fmla="*/ 71 w 111"/>
              <a:gd name="T73" fmla="*/ 47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1" h="130">
                <a:moveTo>
                  <a:pt x="37" y="48"/>
                </a:moveTo>
                <a:cubicBezTo>
                  <a:pt x="29" y="57"/>
                  <a:pt x="22" y="67"/>
                  <a:pt x="17" y="76"/>
                </a:cubicBezTo>
                <a:cubicBezTo>
                  <a:pt x="20" y="79"/>
                  <a:pt x="20" y="79"/>
                  <a:pt x="20" y="79"/>
                </a:cubicBezTo>
                <a:cubicBezTo>
                  <a:pt x="15" y="81"/>
                  <a:pt x="15" y="81"/>
                  <a:pt x="15" y="81"/>
                </a:cubicBezTo>
                <a:cubicBezTo>
                  <a:pt x="9" y="94"/>
                  <a:pt x="7" y="108"/>
                  <a:pt x="11" y="123"/>
                </a:cubicBezTo>
                <a:cubicBezTo>
                  <a:pt x="8" y="123"/>
                  <a:pt x="5" y="124"/>
                  <a:pt x="2" y="124"/>
                </a:cubicBezTo>
                <a:cubicBezTo>
                  <a:pt x="1" y="126"/>
                  <a:pt x="0" y="128"/>
                  <a:pt x="0" y="130"/>
                </a:cubicBezTo>
                <a:cubicBezTo>
                  <a:pt x="37" y="130"/>
                  <a:pt x="74" y="130"/>
                  <a:pt x="111" y="130"/>
                </a:cubicBezTo>
                <a:cubicBezTo>
                  <a:pt x="110" y="128"/>
                  <a:pt x="108" y="127"/>
                  <a:pt x="107" y="125"/>
                </a:cubicBezTo>
                <a:cubicBezTo>
                  <a:pt x="104" y="124"/>
                  <a:pt x="101" y="122"/>
                  <a:pt x="98" y="120"/>
                </a:cubicBezTo>
                <a:cubicBezTo>
                  <a:pt x="99" y="115"/>
                  <a:pt x="100" y="111"/>
                  <a:pt x="100" y="106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100" y="99"/>
                  <a:pt x="100" y="99"/>
                  <a:pt x="100" y="99"/>
                </a:cubicBezTo>
                <a:cubicBezTo>
                  <a:pt x="99" y="88"/>
                  <a:pt x="96" y="79"/>
                  <a:pt x="91" y="71"/>
                </a:cubicBezTo>
                <a:cubicBezTo>
                  <a:pt x="87" y="69"/>
                  <a:pt x="87" y="69"/>
                  <a:pt x="87" y="69"/>
                </a:cubicBezTo>
                <a:cubicBezTo>
                  <a:pt x="86" y="65"/>
                  <a:pt x="86" y="65"/>
                  <a:pt x="86" y="65"/>
                </a:cubicBezTo>
                <a:cubicBezTo>
                  <a:pt x="82" y="59"/>
                  <a:pt x="76" y="54"/>
                  <a:pt x="70" y="50"/>
                </a:cubicBezTo>
                <a:cubicBezTo>
                  <a:pt x="59" y="49"/>
                  <a:pt x="48" y="49"/>
                  <a:pt x="37" y="48"/>
                </a:cubicBezTo>
                <a:close/>
                <a:moveTo>
                  <a:pt x="68" y="80"/>
                </a:moveTo>
                <a:cubicBezTo>
                  <a:pt x="56" y="80"/>
                  <a:pt x="56" y="80"/>
                  <a:pt x="56" y="80"/>
                </a:cubicBezTo>
                <a:cubicBezTo>
                  <a:pt x="56" y="78"/>
                  <a:pt x="56" y="78"/>
                  <a:pt x="56" y="78"/>
                </a:cubicBezTo>
                <a:cubicBezTo>
                  <a:pt x="56" y="76"/>
                  <a:pt x="56" y="74"/>
                  <a:pt x="56" y="74"/>
                </a:cubicBezTo>
                <a:cubicBezTo>
                  <a:pt x="56" y="73"/>
                  <a:pt x="55" y="73"/>
                  <a:pt x="54" y="73"/>
                </a:cubicBezTo>
                <a:cubicBezTo>
                  <a:pt x="54" y="73"/>
                  <a:pt x="53" y="73"/>
                  <a:pt x="53" y="74"/>
                </a:cubicBezTo>
                <a:cubicBezTo>
                  <a:pt x="52" y="74"/>
                  <a:pt x="52" y="75"/>
                  <a:pt x="52" y="76"/>
                </a:cubicBezTo>
                <a:cubicBezTo>
                  <a:pt x="52" y="78"/>
                  <a:pt x="53" y="79"/>
                  <a:pt x="53" y="80"/>
                </a:cubicBezTo>
                <a:cubicBezTo>
                  <a:pt x="54" y="81"/>
                  <a:pt x="56" y="82"/>
                  <a:pt x="60" y="84"/>
                </a:cubicBezTo>
                <a:cubicBezTo>
                  <a:pt x="63" y="86"/>
                  <a:pt x="65" y="88"/>
                  <a:pt x="66" y="88"/>
                </a:cubicBezTo>
                <a:cubicBezTo>
                  <a:pt x="67" y="89"/>
                  <a:pt x="68" y="91"/>
                  <a:pt x="69" y="93"/>
                </a:cubicBezTo>
                <a:cubicBezTo>
                  <a:pt x="69" y="94"/>
                  <a:pt x="70" y="97"/>
                  <a:pt x="70" y="99"/>
                </a:cubicBezTo>
                <a:cubicBezTo>
                  <a:pt x="70" y="103"/>
                  <a:pt x="69" y="107"/>
                  <a:pt x="67" y="109"/>
                </a:cubicBezTo>
                <a:cubicBezTo>
                  <a:pt x="65" y="112"/>
                  <a:pt x="62" y="113"/>
                  <a:pt x="58" y="114"/>
                </a:cubicBezTo>
                <a:cubicBezTo>
                  <a:pt x="58" y="118"/>
                  <a:pt x="58" y="118"/>
                  <a:pt x="58" y="118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52" y="114"/>
                  <a:pt x="52" y="114"/>
                  <a:pt x="52" y="114"/>
                </a:cubicBezTo>
                <a:cubicBezTo>
                  <a:pt x="49" y="113"/>
                  <a:pt x="46" y="112"/>
                  <a:pt x="44" y="110"/>
                </a:cubicBezTo>
                <a:cubicBezTo>
                  <a:pt x="41" y="108"/>
                  <a:pt x="40" y="104"/>
                  <a:pt x="40" y="99"/>
                </a:cubicBezTo>
                <a:cubicBezTo>
                  <a:pt x="40" y="96"/>
                  <a:pt x="40" y="96"/>
                  <a:pt x="40" y="96"/>
                </a:cubicBezTo>
                <a:cubicBezTo>
                  <a:pt x="52" y="96"/>
                  <a:pt x="52" y="96"/>
                  <a:pt x="52" y="96"/>
                </a:cubicBezTo>
                <a:cubicBezTo>
                  <a:pt x="52" y="99"/>
                  <a:pt x="52" y="99"/>
                  <a:pt x="52" y="99"/>
                </a:cubicBezTo>
                <a:cubicBezTo>
                  <a:pt x="52" y="102"/>
                  <a:pt x="52" y="104"/>
                  <a:pt x="52" y="105"/>
                </a:cubicBezTo>
                <a:cubicBezTo>
                  <a:pt x="53" y="106"/>
                  <a:pt x="53" y="106"/>
                  <a:pt x="54" y="106"/>
                </a:cubicBezTo>
                <a:cubicBezTo>
                  <a:pt x="55" y="106"/>
                  <a:pt x="56" y="106"/>
                  <a:pt x="56" y="106"/>
                </a:cubicBezTo>
                <a:cubicBezTo>
                  <a:pt x="56" y="105"/>
                  <a:pt x="57" y="104"/>
                  <a:pt x="57" y="103"/>
                </a:cubicBezTo>
                <a:cubicBezTo>
                  <a:pt x="57" y="101"/>
                  <a:pt x="56" y="99"/>
                  <a:pt x="56" y="97"/>
                </a:cubicBezTo>
                <a:cubicBezTo>
                  <a:pt x="56" y="96"/>
                  <a:pt x="54" y="95"/>
                  <a:pt x="52" y="94"/>
                </a:cubicBezTo>
                <a:cubicBezTo>
                  <a:pt x="49" y="91"/>
                  <a:pt x="46" y="90"/>
                  <a:pt x="45" y="89"/>
                </a:cubicBezTo>
                <a:cubicBezTo>
                  <a:pt x="43" y="88"/>
                  <a:pt x="42" y="86"/>
                  <a:pt x="41" y="84"/>
                </a:cubicBezTo>
                <a:cubicBezTo>
                  <a:pt x="40" y="82"/>
                  <a:pt x="40" y="80"/>
                  <a:pt x="40" y="78"/>
                </a:cubicBezTo>
                <a:cubicBezTo>
                  <a:pt x="40" y="74"/>
                  <a:pt x="41" y="71"/>
                  <a:pt x="43" y="69"/>
                </a:cubicBezTo>
                <a:cubicBezTo>
                  <a:pt x="45" y="67"/>
                  <a:pt x="48" y="66"/>
                  <a:pt x="52" y="66"/>
                </a:cubicBezTo>
                <a:cubicBezTo>
                  <a:pt x="52" y="62"/>
                  <a:pt x="52" y="62"/>
                  <a:pt x="52" y="62"/>
                </a:cubicBezTo>
                <a:cubicBezTo>
                  <a:pt x="58" y="62"/>
                  <a:pt x="58" y="62"/>
                  <a:pt x="58" y="62"/>
                </a:cubicBezTo>
                <a:cubicBezTo>
                  <a:pt x="58" y="66"/>
                  <a:pt x="58" y="66"/>
                  <a:pt x="58" y="66"/>
                </a:cubicBezTo>
                <a:cubicBezTo>
                  <a:pt x="61" y="66"/>
                  <a:pt x="64" y="67"/>
                  <a:pt x="66" y="69"/>
                </a:cubicBezTo>
                <a:cubicBezTo>
                  <a:pt x="68" y="71"/>
                  <a:pt x="68" y="74"/>
                  <a:pt x="68" y="77"/>
                </a:cubicBezTo>
                <a:cubicBezTo>
                  <a:pt x="68" y="78"/>
                  <a:pt x="68" y="79"/>
                  <a:pt x="68" y="80"/>
                </a:cubicBezTo>
                <a:close/>
                <a:moveTo>
                  <a:pt x="44" y="33"/>
                </a:moveTo>
                <a:cubicBezTo>
                  <a:pt x="67" y="35"/>
                  <a:pt x="67" y="35"/>
                  <a:pt x="67" y="35"/>
                </a:cubicBezTo>
                <a:cubicBezTo>
                  <a:pt x="74" y="17"/>
                  <a:pt x="74" y="17"/>
                  <a:pt x="74" y="17"/>
                </a:cubicBezTo>
                <a:cubicBezTo>
                  <a:pt x="62" y="10"/>
                  <a:pt x="62" y="10"/>
                  <a:pt x="62" y="10"/>
                </a:cubicBezTo>
                <a:cubicBezTo>
                  <a:pt x="59" y="26"/>
                  <a:pt x="59" y="26"/>
                  <a:pt x="59" y="26"/>
                </a:cubicBezTo>
                <a:cubicBezTo>
                  <a:pt x="59" y="5"/>
                  <a:pt x="59" y="5"/>
                  <a:pt x="59" y="5"/>
                </a:cubicBezTo>
                <a:cubicBezTo>
                  <a:pt x="52" y="5"/>
                  <a:pt x="52" y="5"/>
                  <a:pt x="52" y="5"/>
                </a:cubicBezTo>
                <a:cubicBezTo>
                  <a:pt x="53" y="24"/>
                  <a:pt x="53" y="24"/>
                  <a:pt x="53" y="24"/>
                </a:cubicBezTo>
                <a:cubicBezTo>
                  <a:pt x="47" y="0"/>
                  <a:pt x="47" y="0"/>
                  <a:pt x="47" y="0"/>
                </a:cubicBezTo>
                <a:cubicBezTo>
                  <a:pt x="34" y="4"/>
                  <a:pt x="34" y="4"/>
                  <a:pt x="34" y="4"/>
                </a:cubicBezTo>
                <a:cubicBezTo>
                  <a:pt x="44" y="33"/>
                  <a:pt x="44" y="33"/>
                  <a:pt x="44" y="33"/>
                </a:cubicBezTo>
                <a:close/>
                <a:moveTo>
                  <a:pt x="38" y="45"/>
                </a:moveTo>
                <a:cubicBezTo>
                  <a:pt x="36" y="45"/>
                  <a:pt x="34" y="43"/>
                  <a:pt x="34" y="41"/>
                </a:cubicBezTo>
                <a:cubicBezTo>
                  <a:pt x="34" y="39"/>
                  <a:pt x="36" y="37"/>
                  <a:pt x="38" y="37"/>
                </a:cubicBezTo>
                <a:cubicBezTo>
                  <a:pt x="71" y="39"/>
                  <a:pt x="71" y="39"/>
                  <a:pt x="71" y="39"/>
                </a:cubicBezTo>
                <a:cubicBezTo>
                  <a:pt x="73" y="39"/>
                  <a:pt x="75" y="41"/>
                  <a:pt x="75" y="43"/>
                </a:cubicBezTo>
                <a:cubicBezTo>
                  <a:pt x="75" y="45"/>
                  <a:pt x="73" y="47"/>
                  <a:pt x="71" y="47"/>
                </a:cubicBezTo>
                <a:lnTo>
                  <a:pt x="38" y="45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26" name="Freeform 5579"/>
          <p:cNvSpPr>
            <a:spLocks noEditPoints="1"/>
          </p:cNvSpPr>
          <p:nvPr/>
        </p:nvSpPr>
        <p:spPr bwMode="auto">
          <a:xfrm rot="20458786">
            <a:off x="8511074" y="2589544"/>
            <a:ext cx="402912" cy="473848"/>
          </a:xfrm>
          <a:custGeom>
            <a:avLst/>
            <a:gdLst>
              <a:gd name="T0" fmla="*/ 17 w 111"/>
              <a:gd name="T1" fmla="*/ 76 h 130"/>
              <a:gd name="T2" fmla="*/ 15 w 111"/>
              <a:gd name="T3" fmla="*/ 81 h 130"/>
              <a:gd name="T4" fmla="*/ 2 w 111"/>
              <a:gd name="T5" fmla="*/ 124 h 130"/>
              <a:gd name="T6" fmla="*/ 111 w 111"/>
              <a:gd name="T7" fmla="*/ 130 h 130"/>
              <a:gd name="T8" fmla="*/ 98 w 111"/>
              <a:gd name="T9" fmla="*/ 120 h 130"/>
              <a:gd name="T10" fmla="*/ 96 w 111"/>
              <a:gd name="T11" fmla="*/ 101 h 130"/>
              <a:gd name="T12" fmla="*/ 91 w 111"/>
              <a:gd name="T13" fmla="*/ 71 h 130"/>
              <a:gd name="T14" fmla="*/ 86 w 111"/>
              <a:gd name="T15" fmla="*/ 65 h 130"/>
              <a:gd name="T16" fmla="*/ 37 w 111"/>
              <a:gd name="T17" fmla="*/ 48 h 130"/>
              <a:gd name="T18" fmla="*/ 56 w 111"/>
              <a:gd name="T19" fmla="*/ 80 h 130"/>
              <a:gd name="T20" fmla="*/ 56 w 111"/>
              <a:gd name="T21" fmla="*/ 74 h 130"/>
              <a:gd name="T22" fmla="*/ 53 w 111"/>
              <a:gd name="T23" fmla="*/ 74 h 130"/>
              <a:gd name="T24" fmla="*/ 53 w 111"/>
              <a:gd name="T25" fmla="*/ 80 h 130"/>
              <a:gd name="T26" fmla="*/ 66 w 111"/>
              <a:gd name="T27" fmla="*/ 88 h 130"/>
              <a:gd name="T28" fmla="*/ 70 w 111"/>
              <a:gd name="T29" fmla="*/ 99 h 130"/>
              <a:gd name="T30" fmla="*/ 58 w 111"/>
              <a:gd name="T31" fmla="*/ 114 h 130"/>
              <a:gd name="T32" fmla="*/ 52 w 111"/>
              <a:gd name="T33" fmla="*/ 118 h 130"/>
              <a:gd name="T34" fmla="*/ 44 w 111"/>
              <a:gd name="T35" fmla="*/ 110 h 130"/>
              <a:gd name="T36" fmla="*/ 40 w 111"/>
              <a:gd name="T37" fmla="*/ 96 h 130"/>
              <a:gd name="T38" fmla="*/ 52 w 111"/>
              <a:gd name="T39" fmla="*/ 99 h 130"/>
              <a:gd name="T40" fmla="*/ 54 w 111"/>
              <a:gd name="T41" fmla="*/ 106 h 130"/>
              <a:gd name="T42" fmla="*/ 57 w 111"/>
              <a:gd name="T43" fmla="*/ 103 h 130"/>
              <a:gd name="T44" fmla="*/ 52 w 111"/>
              <a:gd name="T45" fmla="*/ 94 h 130"/>
              <a:gd name="T46" fmla="*/ 41 w 111"/>
              <a:gd name="T47" fmla="*/ 84 h 130"/>
              <a:gd name="T48" fmla="*/ 43 w 111"/>
              <a:gd name="T49" fmla="*/ 69 h 130"/>
              <a:gd name="T50" fmla="*/ 52 w 111"/>
              <a:gd name="T51" fmla="*/ 62 h 130"/>
              <a:gd name="T52" fmla="*/ 58 w 111"/>
              <a:gd name="T53" fmla="*/ 66 h 130"/>
              <a:gd name="T54" fmla="*/ 68 w 111"/>
              <a:gd name="T55" fmla="*/ 77 h 130"/>
              <a:gd name="T56" fmla="*/ 44 w 111"/>
              <a:gd name="T57" fmla="*/ 33 h 130"/>
              <a:gd name="T58" fmla="*/ 74 w 111"/>
              <a:gd name="T59" fmla="*/ 17 h 130"/>
              <a:gd name="T60" fmla="*/ 59 w 111"/>
              <a:gd name="T61" fmla="*/ 26 h 130"/>
              <a:gd name="T62" fmla="*/ 52 w 111"/>
              <a:gd name="T63" fmla="*/ 5 h 130"/>
              <a:gd name="T64" fmla="*/ 47 w 111"/>
              <a:gd name="T65" fmla="*/ 0 h 130"/>
              <a:gd name="T66" fmla="*/ 44 w 111"/>
              <a:gd name="T67" fmla="*/ 33 h 130"/>
              <a:gd name="T68" fmla="*/ 34 w 111"/>
              <a:gd name="T69" fmla="*/ 41 h 130"/>
              <a:gd name="T70" fmla="*/ 71 w 111"/>
              <a:gd name="T71" fmla="*/ 39 h 130"/>
              <a:gd name="T72" fmla="*/ 71 w 111"/>
              <a:gd name="T73" fmla="*/ 47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1" h="130">
                <a:moveTo>
                  <a:pt x="37" y="48"/>
                </a:moveTo>
                <a:cubicBezTo>
                  <a:pt x="29" y="57"/>
                  <a:pt x="22" y="67"/>
                  <a:pt x="17" y="76"/>
                </a:cubicBezTo>
                <a:cubicBezTo>
                  <a:pt x="20" y="79"/>
                  <a:pt x="20" y="79"/>
                  <a:pt x="20" y="79"/>
                </a:cubicBezTo>
                <a:cubicBezTo>
                  <a:pt x="15" y="81"/>
                  <a:pt x="15" y="81"/>
                  <a:pt x="15" y="81"/>
                </a:cubicBezTo>
                <a:cubicBezTo>
                  <a:pt x="9" y="94"/>
                  <a:pt x="7" y="108"/>
                  <a:pt x="11" y="123"/>
                </a:cubicBezTo>
                <a:cubicBezTo>
                  <a:pt x="8" y="123"/>
                  <a:pt x="5" y="124"/>
                  <a:pt x="2" y="124"/>
                </a:cubicBezTo>
                <a:cubicBezTo>
                  <a:pt x="1" y="126"/>
                  <a:pt x="0" y="128"/>
                  <a:pt x="0" y="130"/>
                </a:cubicBezTo>
                <a:cubicBezTo>
                  <a:pt x="37" y="130"/>
                  <a:pt x="74" y="130"/>
                  <a:pt x="111" y="130"/>
                </a:cubicBezTo>
                <a:cubicBezTo>
                  <a:pt x="110" y="128"/>
                  <a:pt x="108" y="127"/>
                  <a:pt x="107" y="125"/>
                </a:cubicBezTo>
                <a:cubicBezTo>
                  <a:pt x="104" y="124"/>
                  <a:pt x="101" y="122"/>
                  <a:pt x="98" y="120"/>
                </a:cubicBezTo>
                <a:cubicBezTo>
                  <a:pt x="99" y="115"/>
                  <a:pt x="100" y="111"/>
                  <a:pt x="100" y="106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100" y="99"/>
                  <a:pt x="100" y="99"/>
                  <a:pt x="100" y="99"/>
                </a:cubicBezTo>
                <a:cubicBezTo>
                  <a:pt x="99" y="88"/>
                  <a:pt x="96" y="79"/>
                  <a:pt x="91" y="71"/>
                </a:cubicBezTo>
                <a:cubicBezTo>
                  <a:pt x="87" y="69"/>
                  <a:pt x="87" y="69"/>
                  <a:pt x="87" y="69"/>
                </a:cubicBezTo>
                <a:cubicBezTo>
                  <a:pt x="86" y="65"/>
                  <a:pt x="86" y="65"/>
                  <a:pt x="86" y="65"/>
                </a:cubicBezTo>
                <a:cubicBezTo>
                  <a:pt x="82" y="59"/>
                  <a:pt x="76" y="54"/>
                  <a:pt x="70" y="50"/>
                </a:cubicBezTo>
                <a:cubicBezTo>
                  <a:pt x="59" y="49"/>
                  <a:pt x="48" y="49"/>
                  <a:pt x="37" y="48"/>
                </a:cubicBezTo>
                <a:close/>
                <a:moveTo>
                  <a:pt x="68" y="80"/>
                </a:moveTo>
                <a:cubicBezTo>
                  <a:pt x="56" y="80"/>
                  <a:pt x="56" y="80"/>
                  <a:pt x="56" y="80"/>
                </a:cubicBezTo>
                <a:cubicBezTo>
                  <a:pt x="56" y="78"/>
                  <a:pt x="56" y="78"/>
                  <a:pt x="56" y="78"/>
                </a:cubicBezTo>
                <a:cubicBezTo>
                  <a:pt x="56" y="76"/>
                  <a:pt x="56" y="74"/>
                  <a:pt x="56" y="74"/>
                </a:cubicBezTo>
                <a:cubicBezTo>
                  <a:pt x="56" y="73"/>
                  <a:pt x="55" y="73"/>
                  <a:pt x="54" y="73"/>
                </a:cubicBezTo>
                <a:cubicBezTo>
                  <a:pt x="54" y="73"/>
                  <a:pt x="53" y="73"/>
                  <a:pt x="53" y="74"/>
                </a:cubicBezTo>
                <a:cubicBezTo>
                  <a:pt x="52" y="74"/>
                  <a:pt x="52" y="75"/>
                  <a:pt x="52" y="76"/>
                </a:cubicBezTo>
                <a:cubicBezTo>
                  <a:pt x="52" y="78"/>
                  <a:pt x="53" y="79"/>
                  <a:pt x="53" y="80"/>
                </a:cubicBezTo>
                <a:cubicBezTo>
                  <a:pt x="54" y="81"/>
                  <a:pt x="56" y="82"/>
                  <a:pt x="60" y="84"/>
                </a:cubicBezTo>
                <a:cubicBezTo>
                  <a:pt x="63" y="86"/>
                  <a:pt x="65" y="88"/>
                  <a:pt x="66" y="88"/>
                </a:cubicBezTo>
                <a:cubicBezTo>
                  <a:pt x="67" y="89"/>
                  <a:pt x="68" y="91"/>
                  <a:pt x="69" y="93"/>
                </a:cubicBezTo>
                <a:cubicBezTo>
                  <a:pt x="69" y="94"/>
                  <a:pt x="70" y="97"/>
                  <a:pt x="70" y="99"/>
                </a:cubicBezTo>
                <a:cubicBezTo>
                  <a:pt x="70" y="103"/>
                  <a:pt x="69" y="107"/>
                  <a:pt x="67" y="109"/>
                </a:cubicBezTo>
                <a:cubicBezTo>
                  <a:pt x="65" y="112"/>
                  <a:pt x="62" y="113"/>
                  <a:pt x="58" y="114"/>
                </a:cubicBezTo>
                <a:cubicBezTo>
                  <a:pt x="58" y="118"/>
                  <a:pt x="58" y="118"/>
                  <a:pt x="58" y="118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52" y="114"/>
                  <a:pt x="52" y="114"/>
                  <a:pt x="52" y="114"/>
                </a:cubicBezTo>
                <a:cubicBezTo>
                  <a:pt x="49" y="113"/>
                  <a:pt x="46" y="112"/>
                  <a:pt x="44" y="110"/>
                </a:cubicBezTo>
                <a:cubicBezTo>
                  <a:pt x="41" y="108"/>
                  <a:pt x="40" y="104"/>
                  <a:pt x="40" y="99"/>
                </a:cubicBezTo>
                <a:cubicBezTo>
                  <a:pt x="40" y="96"/>
                  <a:pt x="40" y="96"/>
                  <a:pt x="40" y="96"/>
                </a:cubicBezTo>
                <a:cubicBezTo>
                  <a:pt x="52" y="96"/>
                  <a:pt x="52" y="96"/>
                  <a:pt x="52" y="96"/>
                </a:cubicBezTo>
                <a:cubicBezTo>
                  <a:pt x="52" y="99"/>
                  <a:pt x="52" y="99"/>
                  <a:pt x="52" y="99"/>
                </a:cubicBezTo>
                <a:cubicBezTo>
                  <a:pt x="52" y="102"/>
                  <a:pt x="52" y="104"/>
                  <a:pt x="52" y="105"/>
                </a:cubicBezTo>
                <a:cubicBezTo>
                  <a:pt x="53" y="106"/>
                  <a:pt x="53" y="106"/>
                  <a:pt x="54" y="106"/>
                </a:cubicBezTo>
                <a:cubicBezTo>
                  <a:pt x="55" y="106"/>
                  <a:pt x="56" y="106"/>
                  <a:pt x="56" y="106"/>
                </a:cubicBezTo>
                <a:cubicBezTo>
                  <a:pt x="56" y="105"/>
                  <a:pt x="57" y="104"/>
                  <a:pt x="57" y="103"/>
                </a:cubicBezTo>
                <a:cubicBezTo>
                  <a:pt x="57" y="101"/>
                  <a:pt x="56" y="99"/>
                  <a:pt x="56" y="97"/>
                </a:cubicBezTo>
                <a:cubicBezTo>
                  <a:pt x="56" y="96"/>
                  <a:pt x="54" y="95"/>
                  <a:pt x="52" y="94"/>
                </a:cubicBezTo>
                <a:cubicBezTo>
                  <a:pt x="49" y="91"/>
                  <a:pt x="46" y="90"/>
                  <a:pt x="45" y="89"/>
                </a:cubicBezTo>
                <a:cubicBezTo>
                  <a:pt x="43" y="88"/>
                  <a:pt x="42" y="86"/>
                  <a:pt x="41" y="84"/>
                </a:cubicBezTo>
                <a:cubicBezTo>
                  <a:pt x="40" y="82"/>
                  <a:pt x="40" y="80"/>
                  <a:pt x="40" y="78"/>
                </a:cubicBezTo>
                <a:cubicBezTo>
                  <a:pt x="40" y="74"/>
                  <a:pt x="41" y="71"/>
                  <a:pt x="43" y="69"/>
                </a:cubicBezTo>
                <a:cubicBezTo>
                  <a:pt x="45" y="67"/>
                  <a:pt x="48" y="66"/>
                  <a:pt x="52" y="66"/>
                </a:cubicBezTo>
                <a:cubicBezTo>
                  <a:pt x="52" y="62"/>
                  <a:pt x="52" y="62"/>
                  <a:pt x="52" y="62"/>
                </a:cubicBezTo>
                <a:cubicBezTo>
                  <a:pt x="58" y="62"/>
                  <a:pt x="58" y="62"/>
                  <a:pt x="58" y="62"/>
                </a:cubicBezTo>
                <a:cubicBezTo>
                  <a:pt x="58" y="66"/>
                  <a:pt x="58" y="66"/>
                  <a:pt x="58" y="66"/>
                </a:cubicBezTo>
                <a:cubicBezTo>
                  <a:pt x="61" y="66"/>
                  <a:pt x="64" y="67"/>
                  <a:pt x="66" y="69"/>
                </a:cubicBezTo>
                <a:cubicBezTo>
                  <a:pt x="68" y="71"/>
                  <a:pt x="68" y="74"/>
                  <a:pt x="68" y="77"/>
                </a:cubicBezTo>
                <a:cubicBezTo>
                  <a:pt x="68" y="78"/>
                  <a:pt x="68" y="79"/>
                  <a:pt x="68" y="80"/>
                </a:cubicBezTo>
                <a:close/>
                <a:moveTo>
                  <a:pt x="44" y="33"/>
                </a:moveTo>
                <a:cubicBezTo>
                  <a:pt x="67" y="35"/>
                  <a:pt x="67" y="35"/>
                  <a:pt x="67" y="35"/>
                </a:cubicBezTo>
                <a:cubicBezTo>
                  <a:pt x="74" y="17"/>
                  <a:pt x="74" y="17"/>
                  <a:pt x="74" y="17"/>
                </a:cubicBezTo>
                <a:cubicBezTo>
                  <a:pt x="62" y="10"/>
                  <a:pt x="62" y="10"/>
                  <a:pt x="62" y="10"/>
                </a:cubicBezTo>
                <a:cubicBezTo>
                  <a:pt x="59" y="26"/>
                  <a:pt x="59" y="26"/>
                  <a:pt x="59" y="26"/>
                </a:cubicBezTo>
                <a:cubicBezTo>
                  <a:pt x="59" y="5"/>
                  <a:pt x="59" y="5"/>
                  <a:pt x="59" y="5"/>
                </a:cubicBezTo>
                <a:cubicBezTo>
                  <a:pt x="52" y="5"/>
                  <a:pt x="52" y="5"/>
                  <a:pt x="52" y="5"/>
                </a:cubicBezTo>
                <a:cubicBezTo>
                  <a:pt x="53" y="24"/>
                  <a:pt x="53" y="24"/>
                  <a:pt x="53" y="24"/>
                </a:cubicBezTo>
                <a:cubicBezTo>
                  <a:pt x="47" y="0"/>
                  <a:pt x="47" y="0"/>
                  <a:pt x="47" y="0"/>
                </a:cubicBezTo>
                <a:cubicBezTo>
                  <a:pt x="34" y="4"/>
                  <a:pt x="34" y="4"/>
                  <a:pt x="34" y="4"/>
                </a:cubicBezTo>
                <a:cubicBezTo>
                  <a:pt x="44" y="33"/>
                  <a:pt x="44" y="33"/>
                  <a:pt x="44" y="33"/>
                </a:cubicBezTo>
                <a:close/>
                <a:moveTo>
                  <a:pt x="38" y="45"/>
                </a:moveTo>
                <a:cubicBezTo>
                  <a:pt x="36" y="45"/>
                  <a:pt x="34" y="43"/>
                  <a:pt x="34" y="41"/>
                </a:cubicBezTo>
                <a:cubicBezTo>
                  <a:pt x="34" y="39"/>
                  <a:pt x="36" y="37"/>
                  <a:pt x="38" y="37"/>
                </a:cubicBezTo>
                <a:cubicBezTo>
                  <a:pt x="71" y="39"/>
                  <a:pt x="71" y="39"/>
                  <a:pt x="71" y="39"/>
                </a:cubicBezTo>
                <a:cubicBezTo>
                  <a:pt x="73" y="39"/>
                  <a:pt x="75" y="41"/>
                  <a:pt x="75" y="43"/>
                </a:cubicBezTo>
                <a:cubicBezTo>
                  <a:pt x="75" y="45"/>
                  <a:pt x="73" y="47"/>
                  <a:pt x="71" y="47"/>
                </a:cubicBezTo>
                <a:lnTo>
                  <a:pt x="38" y="45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 rot="20667394">
            <a:off x="5016596" y="3298101"/>
            <a:ext cx="312845" cy="887335"/>
            <a:chOff x="2174409" y="3260799"/>
            <a:chExt cx="384175" cy="968376"/>
          </a:xfrm>
          <a:solidFill>
            <a:srgbClr val="793E50"/>
          </a:solidFill>
        </p:grpSpPr>
        <p:sp>
          <p:nvSpPr>
            <p:cNvPr id="31" name="Freeform 82"/>
            <p:cNvSpPr/>
            <p:nvPr/>
          </p:nvSpPr>
          <p:spPr bwMode="auto">
            <a:xfrm>
              <a:off x="2174409" y="3427487"/>
              <a:ext cx="384175" cy="801688"/>
            </a:xfrm>
            <a:custGeom>
              <a:avLst/>
              <a:gdLst>
                <a:gd name="T0" fmla="*/ 54 w 71"/>
                <a:gd name="T1" fmla="*/ 0 h 148"/>
                <a:gd name="T2" fmla="*/ 18 w 71"/>
                <a:gd name="T3" fmla="*/ 0 h 148"/>
                <a:gd name="T4" fmla="*/ 0 w 71"/>
                <a:gd name="T5" fmla="*/ 14 h 148"/>
                <a:gd name="T6" fmla="*/ 0 w 71"/>
                <a:gd name="T7" fmla="*/ 15 h 148"/>
                <a:gd name="T8" fmla="*/ 0 w 71"/>
                <a:gd name="T9" fmla="*/ 17 h 148"/>
                <a:gd name="T10" fmla="*/ 0 w 71"/>
                <a:gd name="T11" fmla="*/ 66 h 148"/>
                <a:gd name="T12" fmla="*/ 6 w 71"/>
                <a:gd name="T13" fmla="*/ 72 h 148"/>
                <a:gd name="T14" fmla="*/ 12 w 71"/>
                <a:gd name="T15" fmla="*/ 66 h 148"/>
                <a:gd name="T16" fmla="*/ 12 w 71"/>
                <a:gd name="T17" fmla="*/ 24 h 148"/>
                <a:gd name="T18" fmla="*/ 17 w 71"/>
                <a:gd name="T19" fmla="*/ 24 h 148"/>
                <a:gd name="T20" fmla="*/ 17 w 71"/>
                <a:gd name="T21" fmla="*/ 65 h 148"/>
                <a:gd name="T22" fmla="*/ 17 w 71"/>
                <a:gd name="T23" fmla="*/ 66 h 148"/>
                <a:gd name="T24" fmla="*/ 17 w 71"/>
                <a:gd name="T25" fmla="*/ 139 h 148"/>
                <a:gd name="T26" fmla="*/ 25 w 71"/>
                <a:gd name="T27" fmla="*/ 148 h 148"/>
                <a:gd name="T28" fmla="*/ 33 w 71"/>
                <a:gd name="T29" fmla="*/ 139 h 148"/>
                <a:gd name="T30" fmla="*/ 33 w 71"/>
                <a:gd name="T31" fmla="*/ 75 h 148"/>
                <a:gd name="T32" fmla="*/ 37 w 71"/>
                <a:gd name="T33" fmla="*/ 75 h 148"/>
                <a:gd name="T34" fmla="*/ 37 w 71"/>
                <a:gd name="T35" fmla="*/ 139 h 148"/>
                <a:gd name="T36" fmla="*/ 45 w 71"/>
                <a:gd name="T37" fmla="*/ 148 h 148"/>
                <a:gd name="T38" fmla="*/ 54 w 71"/>
                <a:gd name="T39" fmla="*/ 139 h 148"/>
                <a:gd name="T40" fmla="*/ 54 w 71"/>
                <a:gd name="T41" fmla="*/ 65 h 148"/>
                <a:gd name="T42" fmla="*/ 54 w 71"/>
                <a:gd name="T43" fmla="*/ 64 h 148"/>
                <a:gd name="T44" fmla="*/ 54 w 71"/>
                <a:gd name="T45" fmla="*/ 24 h 148"/>
                <a:gd name="T46" fmla="*/ 58 w 71"/>
                <a:gd name="T47" fmla="*/ 24 h 148"/>
                <a:gd name="T48" fmla="*/ 58 w 71"/>
                <a:gd name="T49" fmla="*/ 66 h 148"/>
                <a:gd name="T50" fmla="*/ 64 w 71"/>
                <a:gd name="T51" fmla="*/ 72 h 148"/>
                <a:gd name="T52" fmla="*/ 71 w 71"/>
                <a:gd name="T53" fmla="*/ 66 h 148"/>
                <a:gd name="T54" fmla="*/ 71 w 71"/>
                <a:gd name="T55" fmla="*/ 17 h 148"/>
                <a:gd name="T56" fmla="*/ 71 w 71"/>
                <a:gd name="T57" fmla="*/ 15 h 148"/>
                <a:gd name="T58" fmla="*/ 71 w 71"/>
                <a:gd name="T59" fmla="*/ 14 h 148"/>
                <a:gd name="T60" fmla="*/ 54 w 71"/>
                <a:gd name="T6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148">
                  <a:moveTo>
                    <a:pt x="5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5" y="0"/>
                    <a:pt x="0" y="11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2"/>
                    <a:pt x="6" y="72"/>
                  </a:cubicBezTo>
                  <a:cubicBezTo>
                    <a:pt x="9" y="72"/>
                    <a:pt x="12" y="70"/>
                    <a:pt x="12" y="6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6"/>
                    <a:pt x="17" y="66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17" y="144"/>
                    <a:pt x="21" y="148"/>
                    <a:pt x="25" y="148"/>
                  </a:cubicBezTo>
                  <a:cubicBezTo>
                    <a:pt x="30" y="148"/>
                    <a:pt x="33" y="144"/>
                    <a:pt x="33" y="139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7" y="139"/>
                    <a:pt x="37" y="139"/>
                    <a:pt x="37" y="139"/>
                  </a:cubicBezTo>
                  <a:cubicBezTo>
                    <a:pt x="37" y="144"/>
                    <a:pt x="41" y="148"/>
                    <a:pt x="45" y="148"/>
                  </a:cubicBezTo>
                  <a:cubicBezTo>
                    <a:pt x="50" y="148"/>
                    <a:pt x="54" y="144"/>
                    <a:pt x="54" y="139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8" y="70"/>
                    <a:pt x="61" y="72"/>
                    <a:pt x="64" y="72"/>
                  </a:cubicBezTo>
                  <a:cubicBezTo>
                    <a:pt x="68" y="72"/>
                    <a:pt x="71" y="70"/>
                    <a:pt x="71" y="66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9"/>
                    <a:pt x="65" y="0"/>
                    <a:pt x="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时尚中黑简体" panose="01010104010101010101" pitchFamily="2" charset="-122"/>
              </a:endParaRPr>
            </a:p>
          </p:txBody>
        </p:sp>
        <p:sp>
          <p:nvSpPr>
            <p:cNvPr id="32" name="Oval 83"/>
            <p:cNvSpPr>
              <a:spLocks noChangeArrowheads="1"/>
            </p:cNvSpPr>
            <p:nvPr/>
          </p:nvSpPr>
          <p:spPr bwMode="auto">
            <a:xfrm>
              <a:off x="2288709" y="3260799"/>
              <a:ext cx="150812" cy="1508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时尚中黑简体" panose="01010104010101010101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 rot="20667394">
            <a:off x="5277567" y="2804666"/>
            <a:ext cx="453346" cy="1285844"/>
            <a:chOff x="2174409" y="3260799"/>
            <a:chExt cx="384175" cy="968376"/>
          </a:xfrm>
          <a:solidFill>
            <a:srgbClr val="793E50"/>
          </a:solidFill>
        </p:grpSpPr>
        <p:sp>
          <p:nvSpPr>
            <p:cNvPr id="34" name="Freeform 82"/>
            <p:cNvSpPr/>
            <p:nvPr/>
          </p:nvSpPr>
          <p:spPr bwMode="auto">
            <a:xfrm>
              <a:off x="2174409" y="3427487"/>
              <a:ext cx="384175" cy="801688"/>
            </a:xfrm>
            <a:custGeom>
              <a:avLst/>
              <a:gdLst>
                <a:gd name="T0" fmla="*/ 54 w 71"/>
                <a:gd name="T1" fmla="*/ 0 h 148"/>
                <a:gd name="T2" fmla="*/ 18 w 71"/>
                <a:gd name="T3" fmla="*/ 0 h 148"/>
                <a:gd name="T4" fmla="*/ 0 w 71"/>
                <a:gd name="T5" fmla="*/ 14 h 148"/>
                <a:gd name="T6" fmla="*/ 0 w 71"/>
                <a:gd name="T7" fmla="*/ 15 h 148"/>
                <a:gd name="T8" fmla="*/ 0 w 71"/>
                <a:gd name="T9" fmla="*/ 17 h 148"/>
                <a:gd name="T10" fmla="*/ 0 w 71"/>
                <a:gd name="T11" fmla="*/ 66 h 148"/>
                <a:gd name="T12" fmla="*/ 6 w 71"/>
                <a:gd name="T13" fmla="*/ 72 h 148"/>
                <a:gd name="T14" fmla="*/ 12 w 71"/>
                <a:gd name="T15" fmla="*/ 66 h 148"/>
                <a:gd name="T16" fmla="*/ 12 w 71"/>
                <a:gd name="T17" fmla="*/ 24 h 148"/>
                <a:gd name="T18" fmla="*/ 17 w 71"/>
                <a:gd name="T19" fmla="*/ 24 h 148"/>
                <a:gd name="T20" fmla="*/ 17 w 71"/>
                <a:gd name="T21" fmla="*/ 65 h 148"/>
                <a:gd name="T22" fmla="*/ 17 w 71"/>
                <a:gd name="T23" fmla="*/ 66 h 148"/>
                <a:gd name="T24" fmla="*/ 17 w 71"/>
                <a:gd name="T25" fmla="*/ 139 h 148"/>
                <a:gd name="T26" fmla="*/ 25 w 71"/>
                <a:gd name="T27" fmla="*/ 148 h 148"/>
                <a:gd name="T28" fmla="*/ 33 w 71"/>
                <a:gd name="T29" fmla="*/ 139 h 148"/>
                <a:gd name="T30" fmla="*/ 33 w 71"/>
                <a:gd name="T31" fmla="*/ 75 h 148"/>
                <a:gd name="T32" fmla="*/ 37 w 71"/>
                <a:gd name="T33" fmla="*/ 75 h 148"/>
                <a:gd name="T34" fmla="*/ 37 w 71"/>
                <a:gd name="T35" fmla="*/ 139 h 148"/>
                <a:gd name="T36" fmla="*/ 45 w 71"/>
                <a:gd name="T37" fmla="*/ 148 h 148"/>
                <a:gd name="T38" fmla="*/ 54 w 71"/>
                <a:gd name="T39" fmla="*/ 139 h 148"/>
                <a:gd name="T40" fmla="*/ 54 w 71"/>
                <a:gd name="T41" fmla="*/ 65 h 148"/>
                <a:gd name="T42" fmla="*/ 54 w 71"/>
                <a:gd name="T43" fmla="*/ 64 h 148"/>
                <a:gd name="T44" fmla="*/ 54 w 71"/>
                <a:gd name="T45" fmla="*/ 24 h 148"/>
                <a:gd name="T46" fmla="*/ 58 w 71"/>
                <a:gd name="T47" fmla="*/ 24 h 148"/>
                <a:gd name="T48" fmla="*/ 58 w 71"/>
                <a:gd name="T49" fmla="*/ 66 h 148"/>
                <a:gd name="T50" fmla="*/ 64 w 71"/>
                <a:gd name="T51" fmla="*/ 72 h 148"/>
                <a:gd name="T52" fmla="*/ 71 w 71"/>
                <a:gd name="T53" fmla="*/ 66 h 148"/>
                <a:gd name="T54" fmla="*/ 71 w 71"/>
                <a:gd name="T55" fmla="*/ 17 h 148"/>
                <a:gd name="T56" fmla="*/ 71 w 71"/>
                <a:gd name="T57" fmla="*/ 15 h 148"/>
                <a:gd name="T58" fmla="*/ 71 w 71"/>
                <a:gd name="T59" fmla="*/ 14 h 148"/>
                <a:gd name="T60" fmla="*/ 54 w 71"/>
                <a:gd name="T6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148">
                  <a:moveTo>
                    <a:pt x="5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5" y="0"/>
                    <a:pt x="0" y="11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2"/>
                    <a:pt x="6" y="72"/>
                  </a:cubicBezTo>
                  <a:cubicBezTo>
                    <a:pt x="9" y="72"/>
                    <a:pt x="12" y="70"/>
                    <a:pt x="12" y="6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6"/>
                    <a:pt x="17" y="66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17" y="144"/>
                    <a:pt x="21" y="148"/>
                    <a:pt x="25" y="148"/>
                  </a:cubicBezTo>
                  <a:cubicBezTo>
                    <a:pt x="30" y="148"/>
                    <a:pt x="33" y="144"/>
                    <a:pt x="33" y="139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7" y="139"/>
                    <a:pt x="37" y="139"/>
                    <a:pt x="37" y="139"/>
                  </a:cubicBezTo>
                  <a:cubicBezTo>
                    <a:pt x="37" y="144"/>
                    <a:pt x="41" y="148"/>
                    <a:pt x="45" y="148"/>
                  </a:cubicBezTo>
                  <a:cubicBezTo>
                    <a:pt x="50" y="148"/>
                    <a:pt x="54" y="144"/>
                    <a:pt x="54" y="139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8" y="70"/>
                    <a:pt x="61" y="72"/>
                    <a:pt x="64" y="72"/>
                  </a:cubicBezTo>
                  <a:cubicBezTo>
                    <a:pt x="68" y="72"/>
                    <a:pt x="71" y="70"/>
                    <a:pt x="71" y="66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9"/>
                    <a:pt x="65" y="0"/>
                    <a:pt x="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时尚中黑简体" panose="01010104010101010101" pitchFamily="2" charset="-122"/>
              </a:endParaRPr>
            </a:p>
          </p:txBody>
        </p:sp>
        <p:sp>
          <p:nvSpPr>
            <p:cNvPr id="35" name="Oval 83"/>
            <p:cNvSpPr>
              <a:spLocks noChangeArrowheads="1"/>
            </p:cNvSpPr>
            <p:nvPr/>
          </p:nvSpPr>
          <p:spPr bwMode="auto">
            <a:xfrm>
              <a:off x="2288709" y="3260799"/>
              <a:ext cx="150812" cy="1508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时尚中黑简体" panose="01010104010101010101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0667394">
            <a:off x="5769970" y="3050493"/>
            <a:ext cx="312845" cy="887335"/>
            <a:chOff x="2174409" y="3260799"/>
            <a:chExt cx="384175" cy="968376"/>
          </a:xfrm>
          <a:solidFill>
            <a:srgbClr val="793E50"/>
          </a:solidFill>
        </p:grpSpPr>
        <p:sp>
          <p:nvSpPr>
            <p:cNvPr id="37" name="Freeform 82"/>
            <p:cNvSpPr/>
            <p:nvPr/>
          </p:nvSpPr>
          <p:spPr bwMode="auto">
            <a:xfrm>
              <a:off x="2174409" y="3427487"/>
              <a:ext cx="384175" cy="801688"/>
            </a:xfrm>
            <a:custGeom>
              <a:avLst/>
              <a:gdLst>
                <a:gd name="T0" fmla="*/ 54 w 71"/>
                <a:gd name="T1" fmla="*/ 0 h 148"/>
                <a:gd name="T2" fmla="*/ 18 w 71"/>
                <a:gd name="T3" fmla="*/ 0 h 148"/>
                <a:gd name="T4" fmla="*/ 0 w 71"/>
                <a:gd name="T5" fmla="*/ 14 h 148"/>
                <a:gd name="T6" fmla="*/ 0 w 71"/>
                <a:gd name="T7" fmla="*/ 15 h 148"/>
                <a:gd name="T8" fmla="*/ 0 w 71"/>
                <a:gd name="T9" fmla="*/ 17 h 148"/>
                <a:gd name="T10" fmla="*/ 0 w 71"/>
                <a:gd name="T11" fmla="*/ 66 h 148"/>
                <a:gd name="T12" fmla="*/ 6 w 71"/>
                <a:gd name="T13" fmla="*/ 72 h 148"/>
                <a:gd name="T14" fmla="*/ 12 w 71"/>
                <a:gd name="T15" fmla="*/ 66 h 148"/>
                <a:gd name="T16" fmla="*/ 12 w 71"/>
                <a:gd name="T17" fmla="*/ 24 h 148"/>
                <a:gd name="T18" fmla="*/ 17 w 71"/>
                <a:gd name="T19" fmla="*/ 24 h 148"/>
                <a:gd name="T20" fmla="*/ 17 w 71"/>
                <a:gd name="T21" fmla="*/ 65 h 148"/>
                <a:gd name="T22" fmla="*/ 17 w 71"/>
                <a:gd name="T23" fmla="*/ 66 h 148"/>
                <a:gd name="T24" fmla="*/ 17 w 71"/>
                <a:gd name="T25" fmla="*/ 139 h 148"/>
                <a:gd name="T26" fmla="*/ 25 w 71"/>
                <a:gd name="T27" fmla="*/ 148 h 148"/>
                <a:gd name="T28" fmla="*/ 33 w 71"/>
                <a:gd name="T29" fmla="*/ 139 h 148"/>
                <a:gd name="T30" fmla="*/ 33 w 71"/>
                <a:gd name="T31" fmla="*/ 75 h 148"/>
                <a:gd name="T32" fmla="*/ 37 w 71"/>
                <a:gd name="T33" fmla="*/ 75 h 148"/>
                <a:gd name="T34" fmla="*/ 37 w 71"/>
                <a:gd name="T35" fmla="*/ 139 h 148"/>
                <a:gd name="T36" fmla="*/ 45 w 71"/>
                <a:gd name="T37" fmla="*/ 148 h 148"/>
                <a:gd name="T38" fmla="*/ 54 w 71"/>
                <a:gd name="T39" fmla="*/ 139 h 148"/>
                <a:gd name="T40" fmla="*/ 54 w 71"/>
                <a:gd name="T41" fmla="*/ 65 h 148"/>
                <a:gd name="T42" fmla="*/ 54 w 71"/>
                <a:gd name="T43" fmla="*/ 64 h 148"/>
                <a:gd name="T44" fmla="*/ 54 w 71"/>
                <a:gd name="T45" fmla="*/ 24 h 148"/>
                <a:gd name="T46" fmla="*/ 58 w 71"/>
                <a:gd name="T47" fmla="*/ 24 h 148"/>
                <a:gd name="T48" fmla="*/ 58 w 71"/>
                <a:gd name="T49" fmla="*/ 66 h 148"/>
                <a:gd name="T50" fmla="*/ 64 w 71"/>
                <a:gd name="T51" fmla="*/ 72 h 148"/>
                <a:gd name="T52" fmla="*/ 71 w 71"/>
                <a:gd name="T53" fmla="*/ 66 h 148"/>
                <a:gd name="T54" fmla="*/ 71 w 71"/>
                <a:gd name="T55" fmla="*/ 17 h 148"/>
                <a:gd name="T56" fmla="*/ 71 w 71"/>
                <a:gd name="T57" fmla="*/ 15 h 148"/>
                <a:gd name="T58" fmla="*/ 71 w 71"/>
                <a:gd name="T59" fmla="*/ 14 h 148"/>
                <a:gd name="T60" fmla="*/ 54 w 71"/>
                <a:gd name="T6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148">
                  <a:moveTo>
                    <a:pt x="5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5" y="0"/>
                    <a:pt x="0" y="11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2"/>
                    <a:pt x="6" y="72"/>
                  </a:cubicBezTo>
                  <a:cubicBezTo>
                    <a:pt x="9" y="72"/>
                    <a:pt x="12" y="70"/>
                    <a:pt x="12" y="6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7" y="66"/>
                    <a:pt x="17" y="66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17" y="144"/>
                    <a:pt x="21" y="148"/>
                    <a:pt x="25" y="148"/>
                  </a:cubicBezTo>
                  <a:cubicBezTo>
                    <a:pt x="30" y="148"/>
                    <a:pt x="33" y="144"/>
                    <a:pt x="33" y="139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7" y="139"/>
                    <a:pt x="37" y="139"/>
                    <a:pt x="37" y="139"/>
                  </a:cubicBezTo>
                  <a:cubicBezTo>
                    <a:pt x="37" y="144"/>
                    <a:pt x="41" y="148"/>
                    <a:pt x="45" y="148"/>
                  </a:cubicBezTo>
                  <a:cubicBezTo>
                    <a:pt x="50" y="148"/>
                    <a:pt x="54" y="144"/>
                    <a:pt x="54" y="139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8" y="70"/>
                    <a:pt x="61" y="72"/>
                    <a:pt x="64" y="72"/>
                  </a:cubicBezTo>
                  <a:cubicBezTo>
                    <a:pt x="68" y="72"/>
                    <a:pt x="71" y="70"/>
                    <a:pt x="71" y="66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9"/>
                    <a:pt x="65" y="0"/>
                    <a:pt x="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时尚中黑简体" panose="01010104010101010101" pitchFamily="2" charset="-122"/>
              </a:endParaRPr>
            </a:p>
          </p:txBody>
        </p:sp>
        <p:sp>
          <p:nvSpPr>
            <p:cNvPr id="38" name="Oval 83"/>
            <p:cNvSpPr>
              <a:spLocks noChangeArrowheads="1"/>
            </p:cNvSpPr>
            <p:nvPr/>
          </p:nvSpPr>
          <p:spPr bwMode="auto">
            <a:xfrm>
              <a:off x="2288709" y="3260799"/>
              <a:ext cx="150812" cy="1508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时尚中黑简体" panose="01010104010101010101" pitchFamily="2" charset="-122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1408090" y="3163750"/>
            <a:ext cx="2472847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We are all in the gutter, but some of us are looking at the stars. </a:t>
            </a:r>
          </a:p>
          <a:p>
            <a:endParaRPr lang="en-US" altLang="zh-CN" sz="14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443334" y="4625150"/>
            <a:ext cx="893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793E50"/>
                </a:solidFill>
                <a:latin typeface="Bernard MT Condensed" panose="02050806060905020404" pitchFamily="18" charset="0"/>
                <a:ea typeface="时尚中黑简体" panose="01010104010101010101" pitchFamily="2" charset="-122"/>
                <a:sym typeface="时尚中黑简体" panose="01010104010101010101" pitchFamily="2" charset="-122"/>
              </a:rPr>
              <a:t>74%</a:t>
            </a:r>
            <a:endParaRPr lang="en-US" altLang="zh-CN" sz="3200" dirty="0">
              <a:solidFill>
                <a:srgbClr val="793E50"/>
              </a:solidFill>
              <a:latin typeface="Bernard MT Condensed" panose="02050806060905020404" pitchFamily="18" charset="0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408090" y="2584350"/>
            <a:ext cx="42348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4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4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44" name="矩形 43"/>
          <p:cNvSpPr/>
          <p:nvPr/>
        </p:nvSpPr>
        <p:spPr>
          <a:xfrm>
            <a:off x="7959080" y="4484712"/>
            <a:ext cx="344287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</a:t>
            </a:r>
            <a:endParaRPr lang="en-US" altLang="zh-CN" sz="14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2"/>
          <a:srcRect l="51219" t="54537" r="-2621" b="-3616"/>
          <a:stretch>
            <a:fillRect/>
          </a:stretch>
        </p:blipFill>
        <p:spPr>
          <a:xfrm>
            <a:off x="-26126" y="0"/>
            <a:ext cx="12868963" cy="7406640"/>
          </a:xfrm>
          <a:prstGeom prst="rect">
            <a:avLst/>
          </a:prstGeom>
        </p:spPr>
      </p:pic>
      <p:sp>
        <p:nvSpPr>
          <p:cNvPr id="59" name="任意多边形 58"/>
          <p:cNvSpPr/>
          <p:nvPr/>
        </p:nvSpPr>
        <p:spPr>
          <a:xfrm>
            <a:off x="160111" y="163979"/>
            <a:ext cx="11857264" cy="6542741"/>
          </a:xfrm>
          <a:custGeom>
            <a:avLst/>
            <a:gdLst>
              <a:gd name="connsiteX0" fmla="*/ 0 w 11857264"/>
              <a:gd name="connsiteY0" fmla="*/ 0 h 6542741"/>
              <a:gd name="connsiteX1" fmla="*/ 515936 w 11857264"/>
              <a:gd name="connsiteY1" fmla="*/ 0 h 6542741"/>
              <a:gd name="connsiteX2" fmla="*/ 464015 w 11857264"/>
              <a:gd name="connsiteY2" fmla="*/ 141597 h 6542741"/>
              <a:gd name="connsiteX3" fmla="*/ 716201 w 11857264"/>
              <a:gd name="connsiteY3" fmla="*/ 648363 h 6542741"/>
              <a:gd name="connsiteX4" fmla="*/ 983221 w 11857264"/>
              <a:gd name="connsiteY4" fmla="*/ 320455 h 6542741"/>
              <a:gd name="connsiteX5" fmla="*/ 1272492 w 11857264"/>
              <a:gd name="connsiteY5" fmla="*/ 648363 h 6542741"/>
              <a:gd name="connsiteX6" fmla="*/ 1517260 w 11857264"/>
              <a:gd name="connsiteY6" fmla="*/ 141597 h 6542741"/>
              <a:gd name="connsiteX7" fmla="*/ 1450505 w 11857264"/>
              <a:gd name="connsiteY7" fmla="*/ 0 h 6542741"/>
              <a:gd name="connsiteX8" fmla="*/ 9237427 w 11857264"/>
              <a:gd name="connsiteY8" fmla="*/ 0 h 6542741"/>
              <a:gd name="connsiteX9" fmla="*/ 11857264 w 11857264"/>
              <a:gd name="connsiteY9" fmla="*/ 1914542 h 6542741"/>
              <a:gd name="connsiteX10" fmla="*/ 11857264 w 11857264"/>
              <a:gd name="connsiteY10" fmla="*/ 6542741 h 6542741"/>
              <a:gd name="connsiteX11" fmla="*/ 0 w 11857264"/>
              <a:gd name="connsiteY11" fmla="*/ 6542741 h 6542741"/>
              <a:gd name="connsiteX12" fmla="*/ 0 w 11857264"/>
              <a:gd name="connsiteY12" fmla="*/ 0 h 654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57264" h="6542741">
                <a:moveTo>
                  <a:pt x="0" y="0"/>
                </a:moveTo>
                <a:lnTo>
                  <a:pt x="515936" y="0"/>
                </a:lnTo>
                <a:lnTo>
                  <a:pt x="464015" y="141597"/>
                </a:lnTo>
                <a:lnTo>
                  <a:pt x="716201" y="648363"/>
                </a:lnTo>
                <a:lnTo>
                  <a:pt x="983221" y="320455"/>
                </a:lnTo>
                <a:lnTo>
                  <a:pt x="1272492" y="648363"/>
                </a:lnTo>
                <a:lnTo>
                  <a:pt x="1517260" y="141597"/>
                </a:lnTo>
                <a:lnTo>
                  <a:pt x="1450505" y="0"/>
                </a:lnTo>
                <a:lnTo>
                  <a:pt x="9237427" y="0"/>
                </a:lnTo>
                <a:lnTo>
                  <a:pt x="11857264" y="1914542"/>
                </a:lnTo>
                <a:lnTo>
                  <a:pt x="11857264" y="6542741"/>
                </a:lnTo>
                <a:lnTo>
                  <a:pt x="0" y="65427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1959227" y="523540"/>
            <a:ext cx="42348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sz="32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61" name="Freeform 752"/>
          <p:cNvSpPr/>
          <p:nvPr/>
        </p:nvSpPr>
        <p:spPr bwMode="auto">
          <a:xfrm>
            <a:off x="1121080" y="678199"/>
            <a:ext cx="318941" cy="857029"/>
          </a:xfrm>
          <a:custGeom>
            <a:avLst/>
            <a:gdLst>
              <a:gd name="T0" fmla="*/ 43 w 43"/>
              <a:gd name="T1" fmla="*/ 94 h 115"/>
              <a:gd name="T2" fmla="*/ 37 w 43"/>
              <a:gd name="T3" fmla="*/ 115 h 115"/>
              <a:gd name="T4" fmla="*/ 20 w 43"/>
              <a:gd name="T5" fmla="*/ 102 h 115"/>
              <a:gd name="T6" fmla="*/ 0 w 43"/>
              <a:gd name="T7" fmla="*/ 3 h 115"/>
              <a:gd name="T8" fmla="*/ 8 w 43"/>
              <a:gd name="T9" fmla="*/ 0 h 115"/>
              <a:gd name="T10" fmla="*/ 43 w 43"/>
              <a:gd name="T11" fmla="*/ 94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" h="115">
                <a:moveTo>
                  <a:pt x="43" y="94"/>
                </a:moveTo>
                <a:lnTo>
                  <a:pt x="37" y="115"/>
                </a:lnTo>
                <a:lnTo>
                  <a:pt x="20" y="102"/>
                </a:lnTo>
                <a:lnTo>
                  <a:pt x="0" y="3"/>
                </a:lnTo>
                <a:lnTo>
                  <a:pt x="8" y="0"/>
                </a:lnTo>
                <a:lnTo>
                  <a:pt x="43" y="94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reeform 753"/>
          <p:cNvSpPr/>
          <p:nvPr/>
        </p:nvSpPr>
        <p:spPr bwMode="auto">
          <a:xfrm>
            <a:off x="943067" y="693099"/>
            <a:ext cx="407950" cy="1222201"/>
          </a:xfrm>
          <a:custGeom>
            <a:avLst/>
            <a:gdLst>
              <a:gd name="T0" fmla="*/ 55 w 55"/>
              <a:gd name="T1" fmla="*/ 130 h 164"/>
              <a:gd name="T2" fmla="*/ 27 w 55"/>
              <a:gd name="T3" fmla="*/ 164 h 164"/>
              <a:gd name="T4" fmla="*/ 0 w 55"/>
              <a:gd name="T5" fmla="*/ 130 h 164"/>
              <a:gd name="T6" fmla="*/ 19 w 55"/>
              <a:gd name="T7" fmla="*/ 0 h 164"/>
              <a:gd name="T8" fmla="*/ 36 w 55"/>
              <a:gd name="T9" fmla="*/ 0 h 164"/>
              <a:gd name="T10" fmla="*/ 55 w 55"/>
              <a:gd name="T11" fmla="*/ 13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164">
                <a:moveTo>
                  <a:pt x="55" y="130"/>
                </a:moveTo>
                <a:lnTo>
                  <a:pt x="27" y="164"/>
                </a:lnTo>
                <a:lnTo>
                  <a:pt x="0" y="130"/>
                </a:lnTo>
                <a:lnTo>
                  <a:pt x="19" y="0"/>
                </a:lnTo>
                <a:lnTo>
                  <a:pt x="36" y="0"/>
                </a:lnTo>
                <a:lnTo>
                  <a:pt x="55" y="130"/>
                </a:lnTo>
                <a:close/>
              </a:path>
            </a:pathLst>
          </a:custGeom>
          <a:solidFill>
            <a:srgbClr val="BE809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754"/>
          <p:cNvSpPr/>
          <p:nvPr/>
        </p:nvSpPr>
        <p:spPr bwMode="auto">
          <a:xfrm>
            <a:off x="1024657" y="484426"/>
            <a:ext cx="252184" cy="208667"/>
          </a:xfrm>
          <a:custGeom>
            <a:avLst/>
            <a:gdLst>
              <a:gd name="T0" fmla="*/ 25 w 34"/>
              <a:gd name="T1" fmla="*/ 28 h 28"/>
              <a:gd name="T2" fmla="*/ 8 w 34"/>
              <a:gd name="T3" fmla="*/ 28 h 28"/>
              <a:gd name="T4" fmla="*/ 0 w 34"/>
              <a:gd name="T5" fmla="*/ 10 h 28"/>
              <a:gd name="T6" fmla="*/ 3 w 34"/>
              <a:gd name="T7" fmla="*/ 0 h 28"/>
              <a:gd name="T8" fmla="*/ 30 w 34"/>
              <a:gd name="T9" fmla="*/ 0 h 28"/>
              <a:gd name="T10" fmla="*/ 34 w 34"/>
              <a:gd name="T11" fmla="*/ 10 h 28"/>
              <a:gd name="T12" fmla="*/ 25 w 34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28">
                <a:moveTo>
                  <a:pt x="25" y="28"/>
                </a:moveTo>
                <a:lnTo>
                  <a:pt x="8" y="28"/>
                </a:lnTo>
                <a:lnTo>
                  <a:pt x="0" y="10"/>
                </a:lnTo>
                <a:lnTo>
                  <a:pt x="3" y="0"/>
                </a:lnTo>
                <a:lnTo>
                  <a:pt x="30" y="0"/>
                </a:lnTo>
                <a:lnTo>
                  <a:pt x="34" y="10"/>
                </a:lnTo>
                <a:lnTo>
                  <a:pt x="25" y="28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2005676" y="1075097"/>
            <a:ext cx="361135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</a:t>
            </a:r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cxnSp>
        <p:nvCxnSpPr>
          <p:cNvPr id="65" name="直接连接符 64"/>
          <p:cNvCxnSpPr/>
          <p:nvPr/>
        </p:nvCxnSpPr>
        <p:spPr>
          <a:xfrm>
            <a:off x="473798" y="174981"/>
            <a:ext cx="1531877" cy="0"/>
          </a:xfrm>
          <a:prstGeom prst="line">
            <a:avLst/>
          </a:prstGeom>
          <a:ln w="31750">
            <a:solidFill>
              <a:srgbClr val="FFF9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任意多边形 65"/>
          <p:cNvSpPr/>
          <p:nvPr/>
        </p:nvSpPr>
        <p:spPr bwMode="auto">
          <a:xfrm rot="16200000">
            <a:off x="10148665" y="-126636"/>
            <a:ext cx="1546979" cy="2149533"/>
          </a:xfrm>
          <a:custGeom>
            <a:avLst/>
            <a:gdLst>
              <a:gd name="connsiteX0" fmla="*/ 333375 w 333376"/>
              <a:gd name="connsiteY0" fmla="*/ 269875 h 333375"/>
              <a:gd name="connsiteX1" fmla="*/ 333375 w 333376"/>
              <a:gd name="connsiteY1" fmla="*/ 333375 h 333375"/>
              <a:gd name="connsiteX2" fmla="*/ 331788 w 333376"/>
              <a:gd name="connsiteY2" fmla="*/ 333375 h 333375"/>
              <a:gd name="connsiteX3" fmla="*/ 331787 w 333376"/>
              <a:gd name="connsiteY3" fmla="*/ 333375 h 333375"/>
              <a:gd name="connsiteX4" fmla="*/ 269875 w 333376"/>
              <a:gd name="connsiteY4" fmla="*/ 333375 h 333375"/>
              <a:gd name="connsiteX5" fmla="*/ 333376 w 333376"/>
              <a:gd name="connsiteY5" fmla="*/ 136525 h 333375"/>
              <a:gd name="connsiteX6" fmla="*/ 333376 w 333376"/>
              <a:gd name="connsiteY6" fmla="*/ 196850 h 333375"/>
              <a:gd name="connsiteX7" fmla="*/ 196851 w 333376"/>
              <a:gd name="connsiteY7" fmla="*/ 333375 h 333375"/>
              <a:gd name="connsiteX8" fmla="*/ 134938 w 333376"/>
              <a:gd name="connsiteY8" fmla="*/ 333375 h 333375"/>
              <a:gd name="connsiteX9" fmla="*/ 333375 w 333376"/>
              <a:gd name="connsiteY9" fmla="*/ 0 h 333375"/>
              <a:gd name="connsiteX10" fmla="*/ 333375 w 333376"/>
              <a:gd name="connsiteY10" fmla="*/ 61912 h 333375"/>
              <a:gd name="connsiteX11" fmla="*/ 61912 w 333376"/>
              <a:gd name="connsiteY11" fmla="*/ 333375 h 333375"/>
              <a:gd name="connsiteX12" fmla="*/ 0 w 333376"/>
              <a:gd name="connsiteY12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376" h="333375">
                <a:moveTo>
                  <a:pt x="333375" y="269875"/>
                </a:moveTo>
                <a:lnTo>
                  <a:pt x="333375" y="333375"/>
                </a:lnTo>
                <a:lnTo>
                  <a:pt x="331788" y="333375"/>
                </a:lnTo>
                <a:lnTo>
                  <a:pt x="331787" y="333375"/>
                </a:lnTo>
                <a:lnTo>
                  <a:pt x="269875" y="333375"/>
                </a:lnTo>
                <a:close/>
                <a:moveTo>
                  <a:pt x="333376" y="136525"/>
                </a:moveTo>
                <a:lnTo>
                  <a:pt x="333376" y="196850"/>
                </a:lnTo>
                <a:lnTo>
                  <a:pt x="196851" y="333375"/>
                </a:lnTo>
                <a:lnTo>
                  <a:pt x="134938" y="333375"/>
                </a:lnTo>
                <a:close/>
                <a:moveTo>
                  <a:pt x="333375" y="0"/>
                </a:moveTo>
                <a:lnTo>
                  <a:pt x="333375" y="61912"/>
                </a:lnTo>
                <a:lnTo>
                  <a:pt x="61912" y="333375"/>
                </a:lnTo>
                <a:lnTo>
                  <a:pt x="0" y="333375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67" name="任意多边形 66"/>
          <p:cNvSpPr/>
          <p:nvPr/>
        </p:nvSpPr>
        <p:spPr>
          <a:xfrm>
            <a:off x="908925" y="323681"/>
            <a:ext cx="468817" cy="160753"/>
          </a:xfrm>
          <a:custGeom>
            <a:avLst/>
            <a:gdLst>
              <a:gd name="connsiteX0" fmla="*/ 0 w 468817"/>
              <a:gd name="connsiteY0" fmla="*/ 0 h 160753"/>
              <a:gd name="connsiteX1" fmla="*/ 468817 w 468817"/>
              <a:gd name="connsiteY1" fmla="*/ 0 h 160753"/>
              <a:gd name="connsiteX2" fmla="*/ 234409 w 468817"/>
              <a:gd name="connsiteY2" fmla="*/ 160753 h 160753"/>
              <a:gd name="connsiteX3" fmla="*/ 0 w 468817"/>
              <a:gd name="connsiteY3" fmla="*/ 0 h 16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17" h="160753">
                <a:moveTo>
                  <a:pt x="0" y="0"/>
                </a:moveTo>
                <a:lnTo>
                  <a:pt x="468817" y="0"/>
                </a:lnTo>
                <a:lnTo>
                  <a:pt x="234409" y="1607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956339" y="3569042"/>
            <a:ext cx="1850920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We are all in the gutter, but some of us are looking at the stars. </a:t>
            </a:r>
          </a:p>
          <a:p>
            <a:endParaRPr lang="en-US" altLang="zh-CN" sz="14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956339" y="3159528"/>
            <a:ext cx="185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27" name="椭圆 26"/>
          <p:cNvSpPr/>
          <p:nvPr/>
        </p:nvSpPr>
        <p:spPr>
          <a:xfrm>
            <a:off x="2241609" y="1756084"/>
            <a:ext cx="1199993" cy="1212153"/>
          </a:xfrm>
          <a:prstGeom prst="ellipse">
            <a:avLst/>
          </a:prstGeom>
          <a:solidFill>
            <a:srgbClr val="FE8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 dirty="0">
              <a:solidFill>
                <a:schemeClr val="tx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28" name="圆角矩形 71"/>
          <p:cNvSpPr/>
          <p:nvPr/>
        </p:nvSpPr>
        <p:spPr>
          <a:xfrm rot="5400000">
            <a:off x="3706242" y="2179332"/>
            <a:ext cx="369364" cy="365656"/>
          </a:xfrm>
          <a:custGeom>
            <a:avLst/>
            <a:gdLst/>
            <a:ahLst/>
            <a:cxnLst/>
            <a:rect l="l" t="t" r="r" b="b"/>
            <a:pathLst>
              <a:path w="188854" h="188853">
                <a:moveTo>
                  <a:pt x="94426" y="188853"/>
                </a:moveTo>
                <a:cubicBezTo>
                  <a:pt x="94427" y="188853"/>
                  <a:pt x="94427" y="188853"/>
                  <a:pt x="94427" y="188853"/>
                </a:cubicBezTo>
                <a:lnTo>
                  <a:pt x="94427" y="188853"/>
                </a:lnTo>
                <a:close/>
                <a:moveTo>
                  <a:pt x="75358" y="7899"/>
                </a:moveTo>
                <a:cubicBezTo>
                  <a:pt x="80238" y="3018"/>
                  <a:pt x="86980" y="0"/>
                  <a:pt x="94427" y="0"/>
                </a:cubicBezTo>
                <a:lnTo>
                  <a:pt x="94427" y="1"/>
                </a:lnTo>
                <a:cubicBezTo>
                  <a:pt x="109322" y="1"/>
                  <a:pt x="121395" y="12075"/>
                  <a:pt x="121396" y="26969"/>
                </a:cubicBezTo>
                <a:lnTo>
                  <a:pt x="121395" y="67459"/>
                </a:lnTo>
                <a:lnTo>
                  <a:pt x="161886" y="67460"/>
                </a:lnTo>
                <a:cubicBezTo>
                  <a:pt x="176780" y="67460"/>
                  <a:pt x="188853" y="79534"/>
                  <a:pt x="188854" y="94428"/>
                </a:cubicBezTo>
                <a:lnTo>
                  <a:pt x="188852" y="94428"/>
                </a:lnTo>
                <a:cubicBezTo>
                  <a:pt x="188853" y="109322"/>
                  <a:pt x="176779" y="121396"/>
                  <a:pt x="161885" y="121395"/>
                </a:cubicBezTo>
                <a:lnTo>
                  <a:pt x="121395" y="121395"/>
                </a:lnTo>
                <a:lnTo>
                  <a:pt x="121395" y="161885"/>
                </a:lnTo>
                <a:cubicBezTo>
                  <a:pt x="121394" y="176779"/>
                  <a:pt x="109321" y="188853"/>
                  <a:pt x="94427" y="188853"/>
                </a:cubicBezTo>
                <a:cubicBezTo>
                  <a:pt x="79533" y="188853"/>
                  <a:pt x="67459" y="176779"/>
                  <a:pt x="67459" y="161885"/>
                </a:cubicBezTo>
                <a:lnTo>
                  <a:pt x="67460" y="121395"/>
                </a:lnTo>
                <a:lnTo>
                  <a:pt x="26969" y="121395"/>
                </a:lnTo>
                <a:cubicBezTo>
                  <a:pt x="12074" y="121395"/>
                  <a:pt x="1" y="109321"/>
                  <a:pt x="0" y="94427"/>
                </a:cubicBezTo>
                <a:lnTo>
                  <a:pt x="1" y="94428"/>
                </a:lnTo>
                <a:cubicBezTo>
                  <a:pt x="0" y="79534"/>
                  <a:pt x="12075" y="67460"/>
                  <a:pt x="26969" y="67459"/>
                </a:cubicBezTo>
                <a:lnTo>
                  <a:pt x="67460" y="67459"/>
                </a:lnTo>
                <a:lnTo>
                  <a:pt x="67459" y="26968"/>
                </a:lnTo>
                <a:cubicBezTo>
                  <a:pt x="67460" y="19521"/>
                  <a:pt x="70477" y="12780"/>
                  <a:pt x="75358" y="789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4266255" y="1778311"/>
            <a:ext cx="1199993" cy="1212153"/>
          </a:xfrm>
          <a:prstGeom prst="ellipse">
            <a:avLst/>
          </a:prstGeom>
          <a:solidFill>
            <a:srgbClr val="FE8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 dirty="0">
              <a:solidFill>
                <a:schemeClr val="tx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0" name="圆角矩形 71"/>
          <p:cNvSpPr/>
          <p:nvPr/>
        </p:nvSpPr>
        <p:spPr>
          <a:xfrm rot="5400000">
            <a:off x="5730888" y="2166412"/>
            <a:ext cx="369364" cy="365656"/>
          </a:xfrm>
          <a:custGeom>
            <a:avLst/>
            <a:gdLst/>
            <a:ahLst/>
            <a:cxnLst/>
            <a:rect l="l" t="t" r="r" b="b"/>
            <a:pathLst>
              <a:path w="188854" h="188853">
                <a:moveTo>
                  <a:pt x="94426" y="188853"/>
                </a:moveTo>
                <a:cubicBezTo>
                  <a:pt x="94427" y="188853"/>
                  <a:pt x="94427" y="188853"/>
                  <a:pt x="94427" y="188853"/>
                </a:cubicBezTo>
                <a:lnTo>
                  <a:pt x="94427" y="188853"/>
                </a:lnTo>
                <a:close/>
                <a:moveTo>
                  <a:pt x="75358" y="7899"/>
                </a:moveTo>
                <a:cubicBezTo>
                  <a:pt x="80238" y="3018"/>
                  <a:pt x="86980" y="0"/>
                  <a:pt x="94427" y="0"/>
                </a:cubicBezTo>
                <a:lnTo>
                  <a:pt x="94427" y="1"/>
                </a:lnTo>
                <a:cubicBezTo>
                  <a:pt x="109322" y="1"/>
                  <a:pt x="121395" y="12075"/>
                  <a:pt x="121396" y="26969"/>
                </a:cubicBezTo>
                <a:lnTo>
                  <a:pt x="121395" y="67459"/>
                </a:lnTo>
                <a:lnTo>
                  <a:pt x="161886" y="67460"/>
                </a:lnTo>
                <a:cubicBezTo>
                  <a:pt x="176780" y="67460"/>
                  <a:pt x="188853" y="79534"/>
                  <a:pt x="188854" y="94428"/>
                </a:cubicBezTo>
                <a:lnTo>
                  <a:pt x="188852" y="94428"/>
                </a:lnTo>
                <a:cubicBezTo>
                  <a:pt x="188853" y="109322"/>
                  <a:pt x="176779" y="121396"/>
                  <a:pt x="161885" y="121395"/>
                </a:cubicBezTo>
                <a:lnTo>
                  <a:pt x="121395" y="121395"/>
                </a:lnTo>
                <a:lnTo>
                  <a:pt x="121395" y="161885"/>
                </a:lnTo>
                <a:cubicBezTo>
                  <a:pt x="121394" y="176779"/>
                  <a:pt x="109321" y="188853"/>
                  <a:pt x="94427" y="188853"/>
                </a:cubicBezTo>
                <a:cubicBezTo>
                  <a:pt x="79533" y="188853"/>
                  <a:pt x="67459" y="176779"/>
                  <a:pt x="67459" y="161885"/>
                </a:cubicBezTo>
                <a:lnTo>
                  <a:pt x="67460" y="121395"/>
                </a:lnTo>
                <a:lnTo>
                  <a:pt x="26969" y="121395"/>
                </a:lnTo>
                <a:cubicBezTo>
                  <a:pt x="12074" y="121395"/>
                  <a:pt x="1" y="109321"/>
                  <a:pt x="0" y="94427"/>
                </a:cubicBezTo>
                <a:lnTo>
                  <a:pt x="1" y="94428"/>
                </a:lnTo>
                <a:cubicBezTo>
                  <a:pt x="0" y="79534"/>
                  <a:pt x="12075" y="67460"/>
                  <a:pt x="26969" y="67459"/>
                </a:cubicBezTo>
                <a:lnTo>
                  <a:pt x="67460" y="67459"/>
                </a:lnTo>
                <a:lnTo>
                  <a:pt x="67459" y="26968"/>
                </a:lnTo>
                <a:cubicBezTo>
                  <a:pt x="67460" y="19521"/>
                  <a:pt x="70477" y="12780"/>
                  <a:pt x="75358" y="789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6290900" y="1765391"/>
            <a:ext cx="1199993" cy="1212153"/>
          </a:xfrm>
          <a:prstGeom prst="ellipse">
            <a:avLst/>
          </a:prstGeom>
          <a:solidFill>
            <a:srgbClr val="FE8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 dirty="0">
              <a:solidFill>
                <a:schemeClr val="tx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5" name="等于号 44"/>
          <p:cNvSpPr/>
          <p:nvPr/>
        </p:nvSpPr>
        <p:spPr>
          <a:xfrm>
            <a:off x="7660513" y="2200236"/>
            <a:ext cx="558159" cy="342462"/>
          </a:xfrm>
          <a:prstGeom prst="mathEqual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8389474" y="1787617"/>
            <a:ext cx="1199993" cy="1212153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 dirty="0">
              <a:solidFill>
                <a:schemeClr val="tx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7" name="Freeform 5723"/>
          <p:cNvSpPr>
            <a:spLocks noEditPoints="1"/>
          </p:cNvSpPr>
          <p:nvPr/>
        </p:nvSpPr>
        <p:spPr bwMode="auto">
          <a:xfrm>
            <a:off x="2636807" y="2138115"/>
            <a:ext cx="409597" cy="466703"/>
          </a:xfrm>
          <a:custGeom>
            <a:avLst/>
            <a:gdLst>
              <a:gd name="T0" fmla="*/ 29 w 59"/>
              <a:gd name="T1" fmla="*/ 38 h 66"/>
              <a:gd name="T2" fmla="*/ 30 w 59"/>
              <a:gd name="T3" fmla="*/ 38 h 66"/>
              <a:gd name="T4" fmla="*/ 30 w 59"/>
              <a:gd name="T5" fmla="*/ 38 h 66"/>
              <a:gd name="T6" fmla="*/ 39 w 59"/>
              <a:gd name="T7" fmla="*/ 16 h 66"/>
              <a:gd name="T8" fmla="*/ 19 w 59"/>
              <a:gd name="T9" fmla="*/ 22 h 66"/>
              <a:gd name="T10" fmla="*/ 13 w 59"/>
              <a:gd name="T11" fmla="*/ 45 h 66"/>
              <a:gd name="T12" fmla="*/ 15 w 59"/>
              <a:gd name="T13" fmla="*/ 49 h 66"/>
              <a:gd name="T14" fmla="*/ 16 w 59"/>
              <a:gd name="T15" fmla="*/ 50 h 66"/>
              <a:gd name="T16" fmla="*/ 21 w 59"/>
              <a:gd name="T17" fmla="*/ 63 h 66"/>
              <a:gd name="T18" fmla="*/ 13 w 59"/>
              <a:gd name="T19" fmla="*/ 53 h 66"/>
              <a:gd name="T20" fmla="*/ 13 w 59"/>
              <a:gd name="T21" fmla="*/ 52 h 66"/>
              <a:gd name="T22" fmla="*/ 12 w 59"/>
              <a:gd name="T23" fmla="*/ 50 h 66"/>
              <a:gd name="T24" fmla="*/ 11 w 59"/>
              <a:gd name="T25" fmla="*/ 49 h 66"/>
              <a:gd name="T26" fmla="*/ 3 w 59"/>
              <a:gd name="T27" fmla="*/ 49 h 66"/>
              <a:gd name="T28" fmla="*/ 26 w 59"/>
              <a:gd name="T29" fmla="*/ 66 h 66"/>
              <a:gd name="T30" fmla="*/ 39 w 59"/>
              <a:gd name="T31" fmla="*/ 42 h 66"/>
              <a:gd name="T32" fmla="*/ 46 w 59"/>
              <a:gd name="T33" fmla="*/ 49 h 66"/>
              <a:gd name="T34" fmla="*/ 42 w 59"/>
              <a:gd name="T35" fmla="*/ 49 h 66"/>
              <a:gd name="T36" fmla="*/ 44 w 59"/>
              <a:gd name="T37" fmla="*/ 52 h 66"/>
              <a:gd name="T38" fmla="*/ 38 w 59"/>
              <a:gd name="T39" fmla="*/ 63 h 66"/>
              <a:gd name="T40" fmla="*/ 46 w 59"/>
              <a:gd name="T41" fmla="*/ 52 h 66"/>
              <a:gd name="T42" fmla="*/ 44 w 59"/>
              <a:gd name="T43" fmla="*/ 50 h 66"/>
              <a:gd name="T44" fmla="*/ 47 w 59"/>
              <a:gd name="T45" fmla="*/ 50 h 66"/>
              <a:gd name="T46" fmla="*/ 46 w 59"/>
              <a:gd name="T47" fmla="*/ 45 h 66"/>
              <a:gd name="T48" fmla="*/ 59 w 59"/>
              <a:gd name="T49" fmla="*/ 66 h 66"/>
              <a:gd name="T50" fmla="*/ 39 w 59"/>
              <a:gd name="T51" fmla="*/ 42 h 66"/>
              <a:gd name="T52" fmla="*/ 44 w 59"/>
              <a:gd name="T53" fmla="*/ 19 h 66"/>
              <a:gd name="T54" fmla="*/ 44 w 59"/>
              <a:gd name="T55" fmla="*/ 26 h 66"/>
              <a:gd name="T56" fmla="*/ 31 w 59"/>
              <a:gd name="T57" fmla="*/ 41 h 66"/>
              <a:gd name="T58" fmla="*/ 30 w 59"/>
              <a:gd name="T59" fmla="*/ 41 h 66"/>
              <a:gd name="T60" fmla="*/ 29 w 59"/>
              <a:gd name="T61" fmla="*/ 41 h 66"/>
              <a:gd name="T62" fmla="*/ 15 w 59"/>
              <a:gd name="T63" fmla="*/ 27 h 66"/>
              <a:gd name="T64" fmla="*/ 15 w 59"/>
              <a:gd name="T65" fmla="*/ 19 h 66"/>
              <a:gd name="T66" fmla="*/ 16 w 59"/>
              <a:gd name="T67" fmla="*/ 19 h 66"/>
              <a:gd name="T68" fmla="*/ 42 w 59"/>
              <a:gd name="T69" fmla="*/ 9 h 66"/>
              <a:gd name="T70" fmla="*/ 43 w 59"/>
              <a:gd name="T71" fmla="*/ 21 h 66"/>
              <a:gd name="T72" fmla="*/ 42 w 59"/>
              <a:gd name="T73" fmla="*/ 26 h 66"/>
              <a:gd name="T74" fmla="*/ 43 w 59"/>
              <a:gd name="T75" fmla="*/ 21 h 66"/>
              <a:gd name="T76" fmla="*/ 17 w 59"/>
              <a:gd name="T77" fmla="*/ 26 h 66"/>
              <a:gd name="T78" fmla="*/ 16 w 59"/>
              <a:gd name="T79" fmla="*/ 21 h 66"/>
              <a:gd name="T80" fmla="*/ 16 w 59"/>
              <a:gd name="T81" fmla="*/ 22 h 66"/>
              <a:gd name="T82" fmla="*/ 17 w 59"/>
              <a:gd name="T83" fmla="*/ 2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9" h="66">
                <a:moveTo>
                  <a:pt x="19" y="22"/>
                </a:moveTo>
                <a:cubicBezTo>
                  <a:pt x="20" y="29"/>
                  <a:pt x="23" y="38"/>
                  <a:pt x="29" y="38"/>
                </a:cubicBezTo>
                <a:cubicBezTo>
                  <a:pt x="29" y="38"/>
                  <a:pt x="29" y="38"/>
                  <a:pt x="29" y="38"/>
                </a:cubicBezTo>
                <a:cubicBezTo>
                  <a:pt x="29" y="38"/>
                  <a:pt x="30" y="38"/>
                  <a:pt x="30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7" y="38"/>
                  <a:pt x="38" y="30"/>
                  <a:pt x="39" y="23"/>
                </a:cubicBezTo>
                <a:cubicBezTo>
                  <a:pt x="39" y="16"/>
                  <a:pt x="39" y="16"/>
                  <a:pt x="39" y="16"/>
                </a:cubicBezTo>
                <a:cubicBezTo>
                  <a:pt x="37" y="17"/>
                  <a:pt x="28" y="18"/>
                  <a:pt x="23" y="13"/>
                </a:cubicBezTo>
                <a:cubicBezTo>
                  <a:pt x="21" y="16"/>
                  <a:pt x="20" y="19"/>
                  <a:pt x="19" y="22"/>
                </a:cubicBezTo>
                <a:close/>
                <a:moveTo>
                  <a:pt x="19" y="42"/>
                </a:moveTo>
                <a:cubicBezTo>
                  <a:pt x="17" y="43"/>
                  <a:pt x="15" y="44"/>
                  <a:pt x="13" y="45"/>
                </a:cubicBezTo>
                <a:cubicBezTo>
                  <a:pt x="12" y="49"/>
                  <a:pt x="12" y="49"/>
                  <a:pt x="12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50"/>
                  <a:pt x="16" y="50"/>
                  <a:pt x="16" y="50"/>
                </a:cubicBezTo>
                <a:cubicBezTo>
                  <a:pt x="14" y="52"/>
                  <a:pt x="14" y="52"/>
                  <a:pt x="14" y="52"/>
                </a:cubicBezTo>
                <a:cubicBezTo>
                  <a:pt x="16" y="56"/>
                  <a:pt x="19" y="59"/>
                  <a:pt x="21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18" y="59"/>
                  <a:pt x="15" y="56"/>
                  <a:pt x="13" y="53"/>
                </a:cubicBezTo>
                <a:cubicBezTo>
                  <a:pt x="12" y="52"/>
                  <a:pt x="12" y="52"/>
                  <a:pt x="12" y="52"/>
                </a:cubicBezTo>
                <a:cubicBezTo>
                  <a:pt x="13" y="52"/>
                  <a:pt x="13" y="52"/>
                  <a:pt x="13" y="52"/>
                </a:cubicBezTo>
                <a:cubicBezTo>
                  <a:pt x="14" y="50"/>
                  <a:pt x="14" y="50"/>
                  <a:pt x="14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11" y="50"/>
                  <a:pt x="11" y="50"/>
                  <a:pt x="11" y="50"/>
                </a:cubicBezTo>
                <a:cubicBezTo>
                  <a:pt x="11" y="49"/>
                  <a:pt x="11" y="49"/>
                  <a:pt x="11" y="49"/>
                </a:cubicBezTo>
                <a:cubicBezTo>
                  <a:pt x="12" y="45"/>
                  <a:pt x="12" y="45"/>
                  <a:pt x="12" y="45"/>
                </a:cubicBezTo>
                <a:cubicBezTo>
                  <a:pt x="9" y="47"/>
                  <a:pt x="6" y="48"/>
                  <a:pt x="3" y="49"/>
                </a:cubicBezTo>
                <a:cubicBezTo>
                  <a:pt x="0" y="55"/>
                  <a:pt x="0" y="61"/>
                  <a:pt x="0" y="66"/>
                </a:cubicBezTo>
                <a:cubicBezTo>
                  <a:pt x="9" y="66"/>
                  <a:pt x="17" y="66"/>
                  <a:pt x="26" y="66"/>
                </a:cubicBezTo>
                <a:cubicBezTo>
                  <a:pt x="22" y="59"/>
                  <a:pt x="20" y="51"/>
                  <a:pt x="19" y="42"/>
                </a:cubicBezTo>
                <a:close/>
                <a:moveTo>
                  <a:pt x="39" y="42"/>
                </a:moveTo>
                <a:cubicBezTo>
                  <a:pt x="41" y="43"/>
                  <a:pt x="43" y="44"/>
                  <a:pt x="45" y="45"/>
                </a:cubicBezTo>
                <a:cubicBezTo>
                  <a:pt x="46" y="49"/>
                  <a:pt x="46" y="49"/>
                  <a:pt x="46" y="49"/>
                </a:cubicBezTo>
                <a:cubicBezTo>
                  <a:pt x="43" y="49"/>
                  <a:pt x="43" y="49"/>
                  <a:pt x="43" y="49"/>
                </a:cubicBezTo>
                <a:cubicBezTo>
                  <a:pt x="42" y="49"/>
                  <a:pt x="42" y="49"/>
                  <a:pt x="42" y="49"/>
                </a:cubicBezTo>
                <a:cubicBezTo>
                  <a:pt x="42" y="50"/>
                  <a:pt x="42" y="50"/>
                  <a:pt x="42" y="50"/>
                </a:cubicBezTo>
                <a:cubicBezTo>
                  <a:pt x="44" y="52"/>
                  <a:pt x="44" y="52"/>
                  <a:pt x="44" y="52"/>
                </a:cubicBezTo>
                <a:cubicBezTo>
                  <a:pt x="42" y="56"/>
                  <a:pt x="40" y="59"/>
                  <a:pt x="38" y="63"/>
                </a:cubicBezTo>
                <a:cubicBezTo>
                  <a:pt x="38" y="63"/>
                  <a:pt x="38" y="63"/>
                  <a:pt x="38" y="63"/>
                </a:cubicBezTo>
                <a:cubicBezTo>
                  <a:pt x="40" y="59"/>
                  <a:pt x="43" y="56"/>
                  <a:pt x="46" y="53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4" y="50"/>
                  <a:pt x="44" y="50"/>
                  <a:pt x="44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7" y="49"/>
                  <a:pt x="47" y="49"/>
                  <a:pt x="47" y="49"/>
                </a:cubicBezTo>
                <a:cubicBezTo>
                  <a:pt x="46" y="45"/>
                  <a:pt x="46" y="45"/>
                  <a:pt x="46" y="45"/>
                </a:cubicBezTo>
                <a:cubicBezTo>
                  <a:pt x="50" y="47"/>
                  <a:pt x="53" y="48"/>
                  <a:pt x="56" y="49"/>
                </a:cubicBezTo>
                <a:cubicBezTo>
                  <a:pt x="59" y="55"/>
                  <a:pt x="59" y="61"/>
                  <a:pt x="59" y="66"/>
                </a:cubicBezTo>
                <a:cubicBezTo>
                  <a:pt x="50" y="66"/>
                  <a:pt x="41" y="66"/>
                  <a:pt x="32" y="66"/>
                </a:cubicBezTo>
                <a:cubicBezTo>
                  <a:pt x="37" y="59"/>
                  <a:pt x="39" y="51"/>
                  <a:pt x="39" y="42"/>
                </a:cubicBezTo>
                <a:close/>
                <a:moveTo>
                  <a:pt x="43" y="19"/>
                </a:moveTo>
                <a:cubicBezTo>
                  <a:pt x="44" y="19"/>
                  <a:pt x="44" y="19"/>
                  <a:pt x="44" y="19"/>
                </a:cubicBezTo>
                <a:cubicBezTo>
                  <a:pt x="45" y="19"/>
                  <a:pt x="45" y="21"/>
                  <a:pt x="45" y="22"/>
                </a:cubicBezTo>
                <a:cubicBezTo>
                  <a:pt x="45" y="24"/>
                  <a:pt x="44" y="26"/>
                  <a:pt x="44" y="26"/>
                </a:cubicBezTo>
                <a:cubicBezTo>
                  <a:pt x="44" y="27"/>
                  <a:pt x="42" y="28"/>
                  <a:pt x="41" y="28"/>
                </a:cubicBezTo>
                <a:cubicBezTo>
                  <a:pt x="40" y="35"/>
                  <a:pt x="37" y="40"/>
                  <a:pt x="31" y="41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41"/>
                  <a:pt x="30" y="41"/>
                  <a:pt x="30" y="41"/>
                </a:cubicBezTo>
                <a:cubicBezTo>
                  <a:pt x="30" y="41"/>
                  <a:pt x="29" y="41"/>
                  <a:pt x="29" y="41"/>
                </a:cubicBezTo>
                <a:cubicBezTo>
                  <a:pt x="29" y="41"/>
                  <a:pt x="29" y="41"/>
                  <a:pt x="29" y="41"/>
                </a:cubicBezTo>
                <a:cubicBezTo>
                  <a:pt x="23" y="41"/>
                  <a:pt x="19" y="35"/>
                  <a:pt x="18" y="29"/>
                </a:cubicBezTo>
                <a:cubicBezTo>
                  <a:pt x="17" y="28"/>
                  <a:pt x="15" y="28"/>
                  <a:pt x="15" y="27"/>
                </a:cubicBezTo>
                <a:cubicBezTo>
                  <a:pt x="15" y="26"/>
                  <a:pt x="14" y="24"/>
                  <a:pt x="14" y="22"/>
                </a:cubicBezTo>
                <a:cubicBezTo>
                  <a:pt x="14" y="21"/>
                  <a:pt x="14" y="20"/>
                  <a:pt x="1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5" y="19"/>
                  <a:pt x="16" y="19"/>
                  <a:pt x="16" y="19"/>
                </a:cubicBezTo>
                <a:cubicBezTo>
                  <a:pt x="15" y="12"/>
                  <a:pt x="15" y="7"/>
                  <a:pt x="23" y="5"/>
                </a:cubicBezTo>
                <a:cubicBezTo>
                  <a:pt x="31" y="0"/>
                  <a:pt x="39" y="2"/>
                  <a:pt x="42" y="9"/>
                </a:cubicBezTo>
                <a:cubicBezTo>
                  <a:pt x="44" y="11"/>
                  <a:pt x="44" y="15"/>
                  <a:pt x="43" y="19"/>
                </a:cubicBezTo>
                <a:close/>
                <a:moveTo>
                  <a:pt x="43" y="21"/>
                </a:moveTo>
                <a:cubicBezTo>
                  <a:pt x="42" y="22"/>
                  <a:pt x="42" y="24"/>
                  <a:pt x="42" y="26"/>
                </a:cubicBezTo>
                <a:cubicBezTo>
                  <a:pt x="42" y="26"/>
                  <a:pt x="42" y="26"/>
                  <a:pt x="42" y="26"/>
                </a:cubicBezTo>
                <a:cubicBezTo>
                  <a:pt x="42" y="25"/>
                  <a:pt x="43" y="23"/>
                  <a:pt x="43" y="22"/>
                </a:cubicBezTo>
                <a:cubicBezTo>
                  <a:pt x="43" y="21"/>
                  <a:pt x="43" y="21"/>
                  <a:pt x="43" y="21"/>
                </a:cubicBezTo>
                <a:cubicBezTo>
                  <a:pt x="43" y="21"/>
                  <a:pt x="43" y="21"/>
                  <a:pt x="43" y="21"/>
                </a:cubicBezTo>
                <a:close/>
                <a:moveTo>
                  <a:pt x="17" y="26"/>
                </a:moveTo>
                <a:cubicBezTo>
                  <a:pt x="17" y="24"/>
                  <a:pt x="17" y="23"/>
                  <a:pt x="16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16" y="21"/>
                  <a:pt x="16" y="21"/>
                  <a:pt x="16" y="22"/>
                </a:cubicBezTo>
                <a:cubicBezTo>
                  <a:pt x="16" y="24"/>
                  <a:pt x="17" y="25"/>
                  <a:pt x="17" y="26"/>
                </a:cubicBezTo>
                <a:cubicBezTo>
                  <a:pt x="17" y="26"/>
                  <a:pt x="17" y="26"/>
                  <a:pt x="17" y="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8" name="Freeform 5725"/>
          <p:cNvSpPr>
            <a:spLocks noEditPoints="1"/>
          </p:cNvSpPr>
          <p:nvPr/>
        </p:nvSpPr>
        <p:spPr bwMode="auto">
          <a:xfrm>
            <a:off x="6699206" y="2104978"/>
            <a:ext cx="383382" cy="509733"/>
          </a:xfrm>
          <a:custGeom>
            <a:avLst/>
            <a:gdLst>
              <a:gd name="T0" fmla="*/ 27 w 55"/>
              <a:gd name="T1" fmla="*/ 43 h 72"/>
              <a:gd name="T2" fmla="*/ 28 w 55"/>
              <a:gd name="T3" fmla="*/ 43 h 72"/>
              <a:gd name="T4" fmla="*/ 38 w 55"/>
              <a:gd name="T5" fmla="*/ 21 h 72"/>
              <a:gd name="T6" fmla="*/ 15 w 55"/>
              <a:gd name="T7" fmla="*/ 24 h 72"/>
              <a:gd name="T8" fmla="*/ 40 w 55"/>
              <a:gd name="T9" fmla="*/ 48 h 72"/>
              <a:gd name="T10" fmla="*/ 55 w 55"/>
              <a:gd name="T11" fmla="*/ 66 h 72"/>
              <a:gd name="T12" fmla="*/ 1 w 55"/>
              <a:gd name="T13" fmla="*/ 55 h 72"/>
              <a:gd name="T14" fmla="*/ 25 w 55"/>
              <a:gd name="T15" fmla="*/ 36 h 72"/>
              <a:gd name="T16" fmla="*/ 31 w 55"/>
              <a:gd name="T17" fmla="*/ 36 h 72"/>
              <a:gd name="T18" fmla="*/ 28 w 55"/>
              <a:gd name="T19" fmla="*/ 39 h 72"/>
              <a:gd name="T20" fmla="*/ 25 w 55"/>
              <a:gd name="T21" fmla="*/ 36 h 72"/>
              <a:gd name="T22" fmla="*/ 34 w 55"/>
              <a:gd name="T23" fmla="*/ 26 h 72"/>
              <a:gd name="T24" fmla="*/ 33 w 55"/>
              <a:gd name="T25" fmla="*/ 29 h 72"/>
              <a:gd name="T26" fmla="*/ 31 w 55"/>
              <a:gd name="T27" fmla="*/ 26 h 72"/>
              <a:gd name="T28" fmla="*/ 33 w 55"/>
              <a:gd name="T29" fmla="*/ 25 h 72"/>
              <a:gd name="T30" fmla="*/ 29 w 55"/>
              <a:gd name="T31" fmla="*/ 25 h 72"/>
              <a:gd name="T32" fmla="*/ 36 w 55"/>
              <a:gd name="T33" fmla="*/ 25 h 72"/>
              <a:gd name="T34" fmla="*/ 24 w 55"/>
              <a:gd name="T35" fmla="*/ 26 h 72"/>
              <a:gd name="T36" fmla="*/ 23 w 55"/>
              <a:gd name="T37" fmla="*/ 29 h 72"/>
              <a:gd name="T38" fmla="*/ 21 w 55"/>
              <a:gd name="T39" fmla="*/ 26 h 72"/>
              <a:gd name="T40" fmla="*/ 20 w 55"/>
              <a:gd name="T41" fmla="*/ 25 h 72"/>
              <a:gd name="T42" fmla="*/ 26 w 55"/>
              <a:gd name="T43" fmla="*/ 25 h 72"/>
              <a:gd name="T44" fmla="*/ 23 w 55"/>
              <a:gd name="T45" fmla="*/ 25 h 72"/>
              <a:gd name="T46" fmla="*/ 20 w 55"/>
              <a:gd name="T47" fmla="*/ 25 h 72"/>
              <a:gd name="T48" fmla="*/ 30 w 55"/>
              <a:gd name="T49" fmla="*/ 31 h 72"/>
              <a:gd name="T50" fmla="*/ 26 w 55"/>
              <a:gd name="T51" fmla="*/ 31 h 72"/>
              <a:gd name="T52" fmla="*/ 29 w 55"/>
              <a:gd name="T53" fmla="*/ 46 h 72"/>
              <a:gd name="T54" fmla="*/ 26 w 55"/>
              <a:gd name="T55" fmla="*/ 46 h 72"/>
              <a:gd name="T56" fmla="*/ 20 w 55"/>
              <a:gd name="T57" fmla="*/ 46 h 72"/>
              <a:gd name="T58" fmla="*/ 18 w 55"/>
              <a:gd name="T59" fmla="*/ 46 h 72"/>
              <a:gd name="T60" fmla="*/ 13 w 55"/>
              <a:gd name="T61" fmla="*/ 44 h 72"/>
              <a:gd name="T62" fmla="*/ 10 w 55"/>
              <a:gd name="T63" fmla="*/ 21 h 72"/>
              <a:gd name="T64" fmla="*/ 43 w 55"/>
              <a:gd name="T65" fmla="*/ 9 h 72"/>
              <a:gd name="T66" fmla="*/ 52 w 55"/>
              <a:gd name="T67" fmla="*/ 49 h 72"/>
              <a:gd name="T68" fmla="*/ 41 w 55"/>
              <a:gd name="T69" fmla="*/ 44 h 72"/>
              <a:gd name="T70" fmla="*/ 37 w 55"/>
              <a:gd name="T71" fmla="*/ 46 h 72"/>
              <a:gd name="T72" fmla="*/ 34 w 55"/>
              <a:gd name="T73" fmla="*/ 4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" h="72">
                <a:moveTo>
                  <a:pt x="15" y="24"/>
                </a:moveTo>
                <a:cubicBezTo>
                  <a:pt x="17" y="32"/>
                  <a:pt x="19" y="40"/>
                  <a:pt x="27" y="43"/>
                </a:cubicBezTo>
                <a:cubicBezTo>
                  <a:pt x="27" y="43"/>
                  <a:pt x="28" y="43"/>
                  <a:pt x="28" y="43"/>
                </a:cubicBezTo>
                <a:cubicBezTo>
                  <a:pt x="28" y="43"/>
                  <a:pt x="28" y="43"/>
                  <a:pt x="28" y="43"/>
                </a:cubicBezTo>
                <a:cubicBezTo>
                  <a:pt x="35" y="40"/>
                  <a:pt x="38" y="33"/>
                  <a:pt x="39" y="26"/>
                </a:cubicBezTo>
                <a:cubicBezTo>
                  <a:pt x="38" y="21"/>
                  <a:pt x="38" y="21"/>
                  <a:pt x="38" y="21"/>
                </a:cubicBezTo>
                <a:cubicBezTo>
                  <a:pt x="35" y="22"/>
                  <a:pt x="22" y="24"/>
                  <a:pt x="17" y="19"/>
                </a:cubicBezTo>
                <a:cubicBezTo>
                  <a:pt x="16" y="20"/>
                  <a:pt x="15" y="22"/>
                  <a:pt x="15" y="24"/>
                </a:cubicBezTo>
                <a:close/>
                <a:moveTo>
                  <a:pt x="14" y="48"/>
                </a:moveTo>
                <a:cubicBezTo>
                  <a:pt x="20" y="58"/>
                  <a:pt x="34" y="58"/>
                  <a:pt x="40" y="48"/>
                </a:cubicBezTo>
                <a:cubicBezTo>
                  <a:pt x="45" y="50"/>
                  <a:pt x="50" y="52"/>
                  <a:pt x="54" y="55"/>
                </a:cubicBezTo>
                <a:cubicBezTo>
                  <a:pt x="54" y="58"/>
                  <a:pt x="55" y="62"/>
                  <a:pt x="55" y="66"/>
                </a:cubicBezTo>
                <a:cubicBezTo>
                  <a:pt x="39" y="72"/>
                  <a:pt x="16" y="72"/>
                  <a:pt x="0" y="66"/>
                </a:cubicBezTo>
                <a:cubicBezTo>
                  <a:pt x="0" y="62"/>
                  <a:pt x="0" y="58"/>
                  <a:pt x="1" y="55"/>
                </a:cubicBezTo>
                <a:cubicBezTo>
                  <a:pt x="5" y="52"/>
                  <a:pt x="9" y="50"/>
                  <a:pt x="14" y="48"/>
                </a:cubicBezTo>
                <a:close/>
                <a:moveTo>
                  <a:pt x="25" y="36"/>
                </a:moveTo>
                <a:cubicBezTo>
                  <a:pt x="26" y="37"/>
                  <a:pt x="27" y="37"/>
                  <a:pt x="28" y="37"/>
                </a:cubicBezTo>
                <a:cubicBezTo>
                  <a:pt x="29" y="37"/>
                  <a:pt x="30" y="37"/>
                  <a:pt x="31" y="36"/>
                </a:cubicBezTo>
                <a:cubicBezTo>
                  <a:pt x="31" y="37"/>
                  <a:pt x="31" y="37"/>
                  <a:pt x="31" y="37"/>
                </a:cubicBezTo>
                <a:cubicBezTo>
                  <a:pt x="30" y="38"/>
                  <a:pt x="29" y="39"/>
                  <a:pt x="28" y="39"/>
                </a:cubicBezTo>
                <a:cubicBezTo>
                  <a:pt x="27" y="39"/>
                  <a:pt x="25" y="38"/>
                  <a:pt x="24" y="37"/>
                </a:cubicBezTo>
                <a:cubicBezTo>
                  <a:pt x="25" y="36"/>
                  <a:pt x="25" y="36"/>
                  <a:pt x="25" y="36"/>
                </a:cubicBezTo>
                <a:close/>
                <a:moveTo>
                  <a:pt x="31" y="26"/>
                </a:moveTo>
                <a:cubicBezTo>
                  <a:pt x="34" y="26"/>
                  <a:pt x="34" y="26"/>
                  <a:pt x="34" y="26"/>
                </a:cubicBezTo>
                <a:cubicBezTo>
                  <a:pt x="34" y="27"/>
                  <a:pt x="35" y="27"/>
                  <a:pt x="35" y="27"/>
                </a:cubicBezTo>
                <a:cubicBezTo>
                  <a:pt x="35" y="28"/>
                  <a:pt x="34" y="29"/>
                  <a:pt x="33" y="29"/>
                </a:cubicBezTo>
                <a:cubicBezTo>
                  <a:pt x="32" y="29"/>
                  <a:pt x="31" y="28"/>
                  <a:pt x="31" y="27"/>
                </a:cubicBezTo>
                <a:cubicBezTo>
                  <a:pt x="31" y="27"/>
                  <a:pt x="31" y="27"/>
                  <a:pt x="31" y="26"/>
                </a:cubicBezTo>
                <a:close/>
                <a:moveTo>
                  <a:pt x="36" y="26"/>
                </a:moveTo>
                <a:cubicBezTo>
                  <a:pt x="34" y="25"/>
                  <a:pt x="33" y="25"/>
                  <a:pt x="33" y="25"/>
                </a:cubicBezTo>
                <a:cubicBezTo>
                  <a:pt x="32" y="25"/>
                  <a:pt x="31" y="26"/>
                  <a:pt x="30" y="26"/>
                </a:cubicBezTo>
                <a:cubicBezTo>
                  <a:pt x="29" y="25"/>
                  <a:pt x="29" y="25"/>
                  <a:pt x="29" y="25"/>
                </a:cubicBezTo>
                <a:cubicBezTo>
                  <a:pt x="30" y="25"/>
                  <a:pt x="31" y="24"/>
                  <a:pt x="32" y="24"/>
                </a:cubicBezTo>
                <a:cubicBezTo>
                  <a:pt x="33" y="24"/>
                  <a:pt x="35" y="24"/>
                  <a:pt x="36" y="25"/>
                </a:cubicBezTo>
                <a:cubicBezTo>
                  <a:pt x="36" y="26"/>
                  <a:pt x="36" y="26"/>
                  <a:pt x="36" y="26"/>
                </a:cubicBezTo>
                <a:close/>
                <a:moveTo>
                  <a:pt x="24" y="26"/>
                </a:moveTo>
                <a:cubicBezTo>
                  <a:pt x="24" y="27"/>
                  <a:pt x="24" y="27"/>
                  <a:pt x="24" y="27"/>
                </a:cubicBezTo>
                <a:cubicBezTo>
                  <a:pt x="24" y="28"/>
                  <a:pt x="24" y="29"/>
                  <a:pt x="23" y="29"/>
                </a:cubicBezTo>
                <a:cubicBezTo>
                  <a:pt x="22" y="29"/>
                  <a:pt x="21" y="28"/>
                  <a:pt x="21" y="27"/>
                </a:cubicBezTo>
                <a:cubicBezTo>
                  <a:pt x="21" y="27"/>
                  <a:pt x="21" y="27"/>
                  <a:pt x="21" y="26"/>
                </a:cubicBezTo>
                <a:cubicBezTo>
                  <a:pt x="24" y="26"/>
                  <a:pt x="24" y="26"/>
                  <a:pt x="24" y="26"/>
                </a:cubicBezTo>
                <a:close/>
                <a:moveTo>
                  <a:pt x="20" y="25"/>
                </a:moveTo>
                <a:cubicBezTo>
                  <a:pt x="21" y="24"/>
                  <a:pt x="22" y="24"/>
                  <a:pt x="23" y="24"/>
                </a:cubicBezTo>
                <a:cubicBezTo>
                  <a:pt x="24" y="24"/>
                  <a:pt x="25" y="25"/>
                  <a:pt x="26" y="25"/>
                </a:cubicBezTo>
                <a:cubicBezTo>
                  <a:pt x="25" y="26"/>
                  <a:pt x="25" y="26"/>
                  <a:pt x="25" y="26"/>
                </a:cubicBezTo>
                <a:cubicBezTo>
                  <a:pt x="25" y="26"/>
                  <a:pt x="24" y="25"/>
                  <a:pt x="23" y="25"/>
                </a:cubicBezTo>
                <a:cubicBezTo>
                  <a:pt x="22" y="25"/>
                  <a:pt x="21" y="25"/>
                  <a:pt x="20" y="26"/>
                </a:cubicBezTo>
                <a:cubicBezTo>
                  <a:pt x="20" y="25"/>
                  <a:pt x="20" y="25"/>
                  <a:pt x="20" y="25"/>
                </a:cubicBezTo>
                <a:close/>
                <a:moveTo>
                  <a:pt x="26" y="31"/>
                </a:moveTo>
                <a:cubicBezTo>
                  <a:pt x="30" y="31"/>
                  <a:pt x="30" y="31"/>
                  <a:pt x="30" y="31"/>
                </a:cubicBezTo>
                <a:cubicBezTo>
                  <a:pt x="30" y="31"/>
                  <a:pt x="29" y="32"/>
                  <a:pt x="28" y="32"/>
                </a:cubicBezTo>
                <a:cubicBezTo>
                  <a:pt x="27" y="32"/>
                  <a:pt x="26" y="31"/>
                  <a:pt x="26" y="31"/>
                </a:cubicBezTo>
                <a:close/>
                <a:moveTo>
                  <a:pt x="34" y="43"/>
                </a:moveTo>
                <a:cubicBezTo>
                  <a:pt x="33" y="44"/>
                  <a:pt x="31" y="45"/>
                  <a:pt x="29" y="46"/>
                </a:cubicBezTo>
                <a:cubicBezTo>
                  <a:pt x="29" y="46"/>
                  <a:pt x="29" y="46"/>
                  <a:pt x="29" y="46"/>
                </a:cubicBezTo>
                <a:cubicBezTo>
                  <a:pt x="29" y="46"/>
                  <a:pt x="27" y="46"/>
                  <a:pt x="26" y="46"/>
                </a:cubicBezTo>
                <a:cubicBezTo>
                  <a:pt x="24" y="45"/>
                  <a:pt x="22" y="44"/>
                  <a:pt x="21" y="43"/>
                </a:cubicBezTo>
                <a:cubicBezTo>
                  <a:pt x="20" y="46"/>
                  <a:pt x="20" y="46"/>
                  <a:pt x="20" y="46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6"/>
                  <a:pt x="18" y="46"/>
                  <a:pt x="18" y="46"/>
                </a:cubicBezTo>
                <a:cubicBezTo>
                  <a:pt x="16" y="43"/>
                  <a:pt x="16" y="43"/>
                  <a:pt x="16" y="43"/>
                </a:cubicBezTo>
                <a:cubicBezTo>
                  <a:pt x="13" y="44"/>
                  <a:pt x="13" y="44"/>
                  <a:pt x="13" y="44"/>
                </a:cubicBezTo>
                <a:cubicBezTo>
                  <a:pt x="10" y="45"/>
                  <a:pt x="7" y="46"/>
                  <a:pt x="5" y="48"/>
                </a:cubicBezTo>
                <a:cubicBezTo>
                  <a:pt x="8" y="38"/>
                  <a:pt x="9" y="32"/>
                  <a:pt x="10" y="21"/>
                </a:cubicBezTo>
                <a:cubicBezTo>
                  <a:pt x="11" y="13"/>
                  <a:pt x="9" y="7"/>
                  <a:pt x="19" y="5"/>
                </a:cubicBezTo>
                <a:cubicBezTo>
                  <a:pt x="29" y="0"/>
                  <a:pt x="39" y="2"/>
                  <a:pt x="43" y="9"/>
                </a:cubicBezTo>
                <a:cubicBezTo>
                  <a:pt x="47" y="16"/>
                  <a:pt x="44" y="30"/>
                  <a:pt x="47" y="39"/>
                </a:cubicBezTo>
                <a:cubicBezTo>
                  <a:pt x="49" y="45"/>
                  <a:pt x="52" y="49"/>
                  <a:pt x="52" y="49"/>
                </a:cubicBezTo>
                <a:cubicBezTo>
                  <a:pt x="52" y="49"/>
                  <a:pt x="52" y="49"/>
                  <a:pt x="52" y="49"/>
                </a:cubicBezTo>
                <a:cubicBezTo>
                  <a:pt x="48" y="47"/>
                  <a:pt x="45" y="45"/>
                  <a:pt x="41" y="44"/>
                </a:cubicBezTo>
                <a:cubicBezTo>
                  <a:pt x="38" y="43"/>
                  <a:pt x="38" y="43"/>
                  <a:pt x="38" y="43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6"/>
                  <a:pt x="37" y="46"/>
                  <a:pt x="37" y="46"/>
                </a:cubicBezTo>
                <a:cubicBezTo>
                  <a:pt x="34" y="46"/>
                  <a:pt x="34" y="46"/>
                  <a:pt x="34" y="46"/>
                </a:cubicBezTo>
                <a:lnTo>
                  <a:pt x="34" y="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9" name="Freeform 5726"/>
          <p:cNvSpPr>
            <a:spLocks noEditPoints="1"/>
          </p:cNvSpPr>
          <p:nvPr/>
        </p:nvSpPr>
        <p:spPr bwMode="auto">
          <a:xfrm>
            <a:off x="8707522" y="2149001"/>
            <a:ext cx="595014" cy="583411"/>
          </a:xfrm>
          <a:custGeom>
            <a:avLst/>
            <a:gdLst>
              <a:gd name="T0" fmla="*/ 65 w 176"/>
              <a:gd name="T1" fmla="*/ 171 h 171"/>
              <a:gd name="T2" fmla="*/ 136 w 176"/>
              <a:gd name="T3" fmla="*/ 18 h 171"/>
              <a:gd name="T4" fmla="*/ 165 w 176"/>
              <a:gd name="T5" fmla="*/ 86 h 171"/>
              <a:gd name="T6" fmla="*/ 69 w 176"/>
              <a:gd name="T7" fmla="*/ 12 h 171"/>
              <a:gd name="T8" fmla="*/ 0 w 176"/>
              <a:gd name="T9" fmla="*/ 40 h 171"/>
              <a:gd name="T10" fmla="*/ 41 w 176"/>
              <a:gd name="T11" fmla="*/ 46 h 171"/>
              <a:gd name="T12" fmla="*/ 31 w 176"/>
              <a:gd name="T13" fmla="*/ 30 h 171"/>
              <a:gd name="T14" fmla="*/ 47 w 176"/>
              <a:gd name="T15" fmla="*/ 32 h 171"/>
              <a:gd name="T16" fmla="*/ 43 w 176"/>
              <a:gd name="T17" fmla="*/ 32 h 171"/>
              <a:gd name="T18" fmla="*/ 42 w 176"/>
              <a:gd name="T19" fmla="*/ 42 h 171"/>
              <a:gd name="T20" fmla="*/ 41 w 176"/>
              <a:gd name="T21" fmla="*/ 41 h 171"/>
              <a:gd name="T22" fmla="*/ 43 w 176"/>
              <a:gd name="T23" fmla="*/ 41 h 171"/>
              <a:gd name="T24" fmla="*/ 37 w 176"/>
              <a:gd name="T25" fmla="*/ 31 h 171"/>
              <a:gd name="T26" fmla="*/ 38 w 176"/>
              <a:gd name="T27" fmla="*/ 32 h 171"/>
              <a:gd name="T28" fmla="*/ 40 w 176"/>
              <a:gd name="T29" fmla="*/ 36 h 171"/>
              <a:gd name="T30" fmla="*/ 63 w 176"/>
              <a:gd name="T31" fmla="*/ 63 h 171"/>
              <a:gd name="T32" fmla="*/ 18 w 176"/>
              <a:gd name="T33" fmla="*/ 18 h 171"/>
              <a:gd name="T34" fmla="*/ 30 w 176"/>
              <a:gd name="T35" fmla="*/ 50 h 171"/>
              <a:gd name="T36" fmla="*/ 50 w 176"/>
              <a:gd name="T37" fmla="*/ 46 h 171"/>
              <a:gd name="T38" fmla="*/ 36 w 176"/>
              <a:gd name="T39" fmla="*/ 15 h 171"/>
              <a:gd name="T40" fmla="*/ 33 w 176"/>
              <a:gd name="T41" fmla="*/ 48 h 171"/>
              <a:gd name="T42" fmla="*/ 42 w 176"/>
              <a:gd name="T43" fmla="*/ 48 h 171"/>
              <a:gd name="T44" fmla="*/ 144 w 176"/>
              <a:gd name="T45" fmla="*/ 48 h 171"/>
              <a:gd name="T46" fmla="*/ 136 w 176"/>
              <a:gd name="T47" fmla="*/ 65 h 171"/>
              <a:gd name="T48" fmla="*/ 113 w 176"/>
              <a:gd name="T49" fmla="*/ 81 h 171"/>
              <a:gd name="T50" fmla="*/ 168 w 176"/>
              <a:gd name="T51" fmla="*/ 58 h 171"/>
              <a:gd name="T52" fmla="*/ 125 w 176"/>
              <a:gd name="T53" fmla="*/ 70 h 171"/>
              <a:gd name="T54" fmla="*/ 136 w 176"/>
              <a:gd name="T55" fmla="*/ 62 h 171"/>
              <a:gd name="T56" fmla="*/ 142 w 176"/>
              <a:gd name="T57" fmla="*/ 53 h 171"/>
              <a:gd name="T58" fmla="*/ 140 w 176"/>
              <a:gd name="T59" fmla="*/ 51 h 171"/>
              <a:gd name="T60" fmla="*/ 143 w 176"/>
              <a:gd name="T61" fmla="*/ 51 h 171"/>
              <a:gd name="T62" fmla="*/ 131 w 176"/>
              <a:gd name="T63" fmla="*/ 52 h 171"/>
              <a:gd name="T64" fmla="*/ 134 w 176"/>
              <a:gd name="T65" fmla="*/ 52 h 171"/>
              <a:gd name="T66" fmla="*/ 138 w 176"/>
              <a:gd name="T67" fmla="*/ 56 h 171"/>
              <a:gd name="T68" fmla="*/ 137 w 176"/>
              <a:gd name="T69" fmla="*/ 68 h 171"/>
              <a:gd name="T70" fmla="*/ 128 w 176"/>
              <a:gd name="T71" fmla="*/ 68 h 171"/>
              <a:gd name="T72" fmla="*/ 122 w 176"/>
              <a:gd name="T73" fmla="*/ 48 h 171"/>
              <a:gd name="T74" fmla="*/ 155 w 176"/>
              <a:gd name="T75" fmla="*/ 70 h 171"/>
              <a:gd name="T76" fmla="*/ 141 w 176"/>
              <a:gd name="T77" fmla="*/ 68 h 171"/>
              <a:gd name="T78" fmla="*/ 75 w 176"/>
              <a:gd name="T79" fmla="*/ 89 h 171"/>
              <a:gd name="T80" fmla="*/ 85 w 176"/>
              <a:gd name="T81" fmla="*/ 72 h 171"/>
              <a:gd name="T82" fmla="*/ 90 w 176"/>
              <a:gd name="T83" fmla="*/ 150 h 171"/>
              <a:gd name="T84" fmla="*/ 33 w 176"/>
              <a:gd name="T85" fmla="*/ 131 h 171"/>
              <a:gd name="T86" fmla="*/ 66 w 176"/>
              <a:gd name="T87" fmla="*/ 137 h 171"/>
              <a:gd name="T88" fmla="*/ 74 w 176"/>
              <a:gd name="T89" fmla="*/ 124 h 171"/>
              <a:gd name="T90" fmla="*/ 69 w 176"/>
              <a:gd name="T91" fmla="*/ 124 h 171"/>
              <a:gd name="T92" fmla="*/ 69 w 176"/>
              <a:gd name="T93" fmla="*/ 124 h 171"/>
              <a:gd name="T94" fmla="*/ 68 w 176"/>
              <a:gd name="T95" fmla="*/ 123 h 171"/>
              <a:gd name="T96" fmla="*/ 60 w 176"/>
              <a:gd name="T97" fmla="*/ 124 h 171"/>
              <a:gd name="T98" fmla="*/ 59 w 176"/>
              <a:gd name="T99" fmla="*/ 123 h 171"/>
              <a:gd name="T100" fmla="*/ 59 w 176"/>
              <a:gd name="T101" fmla="*/ 122 h 171"/>
              <a:gd name="T102" fmla="*/ 65 w 176"/>
              <a:gd name="T103" fmla="*/ 127 h 171"/>
              <a:gd name="T104" fmla="*/ 66 w 176"/>
              <a:gd name="T105" fmla="*/ 133 h 171"/>
              <a:gd name="T106" fmla="*/ 66 w 176"/>
              <a:gd name="T107" fmla="*/ 130 h 171"/>
              <a:gd name="T108" fmla="*/ 66 w 176"/>
              <a:gd name="T109" fmla="*/ 132 h 171"/>
              <a:gd name="T110" fmla="*/ 59 w 176"/>
              <a:gd name="T111" fmla="*/ 106 h 171"/>
              <a:gd name="T112" fmla="*/ 52 w 176"/>
              <a:gd name="T113" fmla="*/ 127 h 171"/>
              <a:gd name="T114" fmla="*/ 67 w 176"/>
              <a:gd name="T115" fmla="*/ 139 h 171"/>
              <a:gd name="T116" fmla="*/ 79 w 176"/>
              <a:gd name="T117" fmla="*/ 120 h 171"/>
              <a:gd name="T118" fmla="*/ 54 w 176"/>
              <a:gd name="T119" fmla="*/ 127 h 171"/>
              <a:gd name="T120" fmla="*/ 78 w 176"/>
              <a:gd name="T121" fmla="*/ 126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1">
                <a:moveTo>
                  <a:pt x="65" y="90"/>
                </a:moveTo>
                <a:cubicBezTo>
                  <a:pt x="76" y="90"/>
                  <a:pt x="86" y="95"/>
                  <a:pt x="94" y="102"/>
                </a:cubicBezTo>
                <a:cubicBezTo>
                  <a:pt x="101" y="109"/>
                  <a:pt x="106" y="119"/>
                  <a:pt x="106" y="131"/>
                </a:cubicBezTo>
                <a:cubicBezTo>
                  <a:pt x="106" y="142"/>
                  <a:pt x="101" y="152"/>
                  <a:pt x="94" y="159"/>
                </a:cubicBezTo>
                <a:cubicBezTo>
                  <a:pt x="86" y="166"/>
                  <a:pt x="76" y="171"/>
                  <a:pt x="65" y="171"/>
                </a:cubicBezTo>
                <a:cubicBezTo>
                  <a:pt x="54" y="171"/>
                  <a:pt x="44" y="166"/>
                  <a:pt x="37" y="159"/>
                </a:cubicBezTo>
                <a:cubicBezTo>
                  <a:pt x="29" y="152"/>
                  <a:pt x="25" y="142"/>
                  <a:pt x="25" y="131"/>
                </a:cubicBezTo>
                <a:cubicBezTo>
                  <a:pt x="25" y="119"/>
                  <a:pt x="29" y="109"/>
                  <a:pt x="37" y="102"/>
                </a:cubicBezTo>
                <a:cubicBezTo>
                  <a:pt x="44" y="95"/>
                  <a:pt x="54" y="90"/>
                  <a:pt x="65" y="90"/>
                </a:cubicBezTo>
                <a:close/>
                <a:moveTo>
                  <a:pt x="136" y="18"/>
                </a:moveTo>
                <a:cubicBezTo>
                  <a:pt x="125" y="18"/>
                  <a:pt x="115" y="22"/>
                  <a:pt x="108" y="29"/>
                </a:cubicBezTo>
                <a:cubicBezTo>
                  <a:pt x="100" y="37"/>
                  <a:pt x="96" y="47"/>
                  <a:pt x="96" y="58"/>
                </a:cubicBezTo>
                <a:cubicBezTo>
                  <a:pt x="96" y="69"/>
                  <a:pt x="100" y="79"/>
                  <a:pt x="108" y="86"/>
                </a:cubicBezTo>
                <a:cubicBezTo>
                  <a:pt x="115" y="94"/>
                  <a:pt x="125" y="98"/>
                  <a:pt x="136" y="98"/>
                </a:cubicBezTo>
                <a:cubicBezTo>
                  <a:pt x="147" y="98"/>
                  <a:pt x="157" y="94"/>
                  <a:pt x="165" y="86"/>
                </a:cubicBezTo>
                <a:cubicBezTo>
                  <a:pt x="172" y="79"/>
                  <a:pt x="176" y="69"/>
                  <a:pt x="176" y="58"/>
                </a:cubicBezTo>
                <a:cubicBezTo>
                  <a:pt x="176" y="47"/>
                  <a:pt x="172" y="37"/>
                  <a:pt x="165" y="29"/>
                </a:cubicBezTo>
                <a:cubicBezTo>
                  <a:pt x="157" y="22"/>
                  <a:pt x="147" y="18"/>
                  <a:pt x="136" y="18"/>
                </a:cubicBezTo>
                <a:close/>
                <a:moveTo>
                  <a:pt x="41" y="0"/>
                </a:moveTo>
                <a:cubicBezTo>
                  <a:pt x="52" y="0"/>
                  <a:pt x="62" y="4"/>
                  <a:pt x="69" y="12"/>
                </a:cubicBezTo>
                <a:cubicBezTo>
                  <a:pt x="77" y="19"/>
                  <a:pt x="81" y="29"/>
                  <a:pt x="81" y="40"/>
                </a:cubicBezTo>
                <a:cubicBezTo>
                  <a:pt x="81" y="51"/>
                  <a:pt x="77" y="61"/>
                  <a:pt x="69" y="69"/>
                </a:cubicBezTo>
                <a:cubicBezTo>
                  <a:pt x="62" y="76"/>
                  <a:pt x="52" y="81"/>
                  <a:pt x="41" y="81"/>
                </a:cubicBezTo>
                <a:cubicBezTo>
                  <a:pt x="30" y="81"/>
                  <a:pt x="20" y="76"/>
                  <a:pt x="12" y="69"/>
                </a:cubicBezTo>
                <a:cubicBezTo>
                  <a:pt x="5" y="61"/>
                  <a:pt x="0" y="51"/>
                  <a:pt x="0" y="40"/>
                </a:cubicBezTo>
                <a:cubicBezTo>
                  <a:pt x="0" y="29"/>
                  <a:pt x="5" y="19"/>
                  <a:pt x="12" y="12"/>
                </a:cubicBezTo>
                <a:cubicBezTo>
                  <a:pt x="20" y="4"/>
                  <a:pt x="30" y="0"/>
                  <a:pt x="41" y="0"/>
                </a:cubicBezTo>
                <a:close/>
                <a:moveTo>
                  <a:pt x="31" y="30"/>
                </a:moveTo>
                <a:cubicBezTo>
                  <a:pt x="32" y="37"/>
                  <a:pt x="34" y="44"/>
                  <a:pt x="41" y="45"/>
                </a:cubicBezTo>
                <a:cubicBezTo>
                  <a:pt x="41" y="46"/>
                  <a:pt x="41" y="46"/>
                  <a:pt x="41" y="46"/>
                </a:cubicBezTo>
                <a:cubicBezTo>
                  <a:pt x="41" y="46"/>
                  <a:pt x="41" y="46"/>
                  <a:pt x="41" y="46"/>
                </a:cubicBezTo>
                <a:cubicBezTo>
                  <a:pt x="47" y="43"/>
                  <a:pt x="49" y="38"/>
                  <a:pt x="50" y="32"/>
                </a:cubicBezTo>
                <a:cubicBezTo>
                  <a:pt x="49" y="28"/>
                  <a:pt x="49" y="28"/>
                  <a:pt x="49" y="28"/>
                </a:cubicBezTo>
                <a:cubicBezTo>
                  <a:pt x="47" y="29"/>
                  <a:pt x="37" y="30"/>
                  <a:pt x="32" y="26"/>
                </a:cubicBezTo>
                <a:cubicBezTo>
                  <a:pt x="32" y="27"/>
                  <a:pt x="31" y="29"/>
                  <a:pt x="31" y="30"/>
                </a:cubicBezTo>
                <a:close/>
                <a:moveTo>
                  <a:pt x="43" y="32"/>
                </a:moveTo>
                <a:cubicBezTo>
                  <a:pt x="43" y="32"/>
                  <a:pt x="43" y="32"/>
                  <a:pt x="43" y="32"/>
                </a:cubicBezTo>
                <a:cubicBezTo>
                  <a:pt x="43" y="33"/>
                  <a:pt x="44" y="34"/>
                  <a:pt x="45" y="34"/>
                </a:cubicBezTo>
                <a:cubicBezTo>
                  <a:pt x="46" y="34"/>
                  <a:pt x="46" y="33"/>
                  <a:pt x="46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6" y="31"/>
                  <a:pt x="45" y="31"/>
                  <a:pt x="45" y="31"/>
                </a:cubicBezTo>
                <a:cubicBezTo>
                  <a:pt x="44" y="31"/>
                  <a:pt x="43" y="32"/>
                  <a:pt x="42" y="32"/>
                </a:cubicBezTo>
                <a:cubicBezTo>
                  <a:pt x="43" y="33"/>
                  <a:pt x="43" y="33"/>
                  <a:pt x="43" y="33"/>
                </a:cubicBezTo>
                <a:cubicBezTo>
                  <a:pt x="43" y="33"/>
                  <a:pt x="43" y="33"/>
                  <a:pt x="43" y="32"/>
                </a:cubicBezTo>
                <a:close/>
                <a:moveTo>
                  <a:pt x="39" y="40"/>
                </a:moveTo>
                <a:cubicBezTo>
                  <a:pt x="38" y="40"/>
                  <a:pt x="38" y="40"/>
                  <a:pt x="38" y="40"/>
                </a:cubicBezTo>
                <a:cubicBezTo>
                  <a:pt x="38" y="41"/>
                  <a:pt x="39" y="41"/>
                  <a:pt x="39" y="42"/>
                </a:cubicBezTo>
                <a:cubicBezTo>
                  <a:pt x="40" y="42"/>
                  <a:pt x="40" y="42"/>
                  <a:pt x="41" y="42"/>
                </a:cubicBezTo>
                <a:cubicBezTo>
                  <a:pt x="41" y="42"/>
                  <a:pt x="42" y="42"/>
                  <a:pt x="42" y="42"/>
                </a:cubicBezTo>
                <a:cubicBezTo>
                  <a:pt x="43" y="42"/>
                  <a:pt x="44" y="41"/>
                  <a:pt x="44" y="40"/>
                </a:cubicBezTo>
                <a:cubicBezTo>
                  <a:pt x="43" y="40"/>
                  <a:pt x="43" y="40"/>
                  <a:pt x="43" y="40"/>
                </a:cubicBezTo>
                <a:cubicBezTo>
                  <a:pt x="43" y="40"/>
                  <a:pt x="42" y="40"/>
                  <a:pt x="41" y="40"/>
                </a:cubicBezTo>
                <a:cubicBezTo>
                  <a:pt x="40" y="40"/>
                  <a:pt x="39" y="40"/>
                  <a:pt x="39" y="40"/>
                </a:cubicBezTo>
                <a:close/>
                <a:moveTo>
                  <a:pt x="41" y="41"/>
                </a:moveTo>
                <a:cubicBezTo>
                  <a:pt x="40" y="41"/>
                  <a:pt x="40" y="41"/>
                  <a:pt x="39" y="41"/>
                </a:cubicBezTo>
                <a:cubicBezTo>
                  <a:pt x="39" y="41"/>
                  <a:pt x="40" y="41"/>
                  <a:pt x="40" y="41"/>
                </a:cubicBezTo>
                <a:cubicBezTo>
                  <a:pt x="40" y="41"/>
                  <a:pt x="41" y="41"/>
                  <a:pt x="41" y="41"/>
                </a:cubicBezTo>
                <a:cubicBezTo>
                  <a:pt x="41" y="41"/>
                  <a:pt x="42" y="41"/>
                  <a:pt x="42" y="41"/>
                </a:cubicBezTo>
                <a:cubicBezTo>
                  <a:pt x="42" y="41"/>
                  <a:pt x="43" y="41"/>
                  <a:pt x="43" y="41"/>
                </a:cubicBezTo>
                <a:cubicBezTo>
                  <a:pt x="42" y="41"/>
                  <a:pt x="42" y="41"/>
                  <a:pt x="41" y="41"/>
                </a:cubicBezTo>
                <a:close/>
                <a:moveTo>
                  <a:pt x="38" y="32"/>
                </a:moveTo>
                <a:cubicBezTo>
                  <a:pt x="39" y="33"/>
                  <a:pt x="39" y="33"/>
                  <a:pt x="39" y="33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32"/>
                  <a:pt x="38" y="31"/>
                  <a:pt x="37" y="31"/>
                </a:cubicBezTo>
                <a:cubicBezTo>
                  <a:pt x="36" y="31"/>
                  <a:pt x="35" y="31"/>
                  <a:pt x="34" y="32"/>
                </a:cubicBezTo>
                <a:cubicBezTo>
                  <a:pt x="34" y="32"/>
                  <a:pt x="34" y="32"/>
                  <a:pt x="34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35" y="33"/>
                  <a:pt x="36" y="34"/>
                  <a:pt x="37" y="34"/>
                </a:cubicBezTo>
                <a:cubicBezTo>
                  <a:pt x="37" y="34"/>
                  <a:pt x="38" y="33"/>
                  <a:pt x="38" y="32"/>
                </a:cubicBezTo>
                <a:cubicBezTo>
                  <a:pt x="38" y="32"/>
                  <a:pt x="38" y="32"/>
                  <a:pt x="38" y="32"/>
                </a:cubicBezTo>
                <a:close/>
                <a:moveTo>
                  <a:pt x="40" y="36"/>
                </a:moveTo>
                <a:cubicBezTo>
                  <a:pt x="40" y="36"/>
                  <a:pt x="41" y="37"/>
                  <a:pt x="41" y="37"/>
                </a:cubicBezTo>
                <a:cubicBezTo>
                  <a:pt x="42" y="37"/>
                  <a:pt x="43" y="36"/>
                  <a:pt x="43" y="36"/>
                </a:cubicBezTo>
                <a:cubicBezTo>
                  <a:pt x="40" y="36"/>
                  <a:pt x="40" y="36"/>
                  <a:pt x="40" y="36"/>
                </a:cubicBezTo>
                <a:close/>
                <a:moveTo>
                  <a:pt x="30" y="50"/>
                </a:moveTo>
                <a:cubicBezTo>
                  <a:pt x="32" y="54"/>
                  <a:pt x="37" y="63"/>
                  <a:pt x="41" y="63"/>
                </a:cubicBezTo>
                <a:cubicBezTo>
                  <a:pt x="45" y="63"/>
                  <a:pt x="49" y="54"/>
                  <a:pt x="51" y="50"/>
                </a:cubicBezTo>
                <a:cubicBezTo>
                  <a:pt x="55" y="51"/>
                  <a:pt x="59" y="53"/>
                  <a:pt x="62" y="55"/>
                </a:cubicBezTo>
                <a:cubicBezTo>
                  <a:pt x="63" y="58"/>
                  <a:pt x="63" y="61"/>
                  <a:pt x="63" y="63"/>
                </a:cubicBezTo>
                <a:cubicBezTo>
                  <a:pt x="63" y="63"/>
                  <a:pt x="63" y="63"/>
                  <a:pt x="63" y="63"/>
                </a:cubicBezTo>
                <a:cubicBezTo>
                  <a:pt x="69" y="57"/>
                  <a:pt x="73" y="49"/>
                  <a:pt x="73" y="40"/>
                </a:cubicBezTo>
                <a:cubicBezTo>
                  <a:pt x="73" y="31"/>
                  <a:pt x="69" y="23"/>
                  <a:pt x="63" y="18"/>
                </a:cubicBezTo>
                <a:cubicBezTo>
                  <a:pt x="58" y="12"/>
                  <a:pt x="50" y="8"/>
                  <a:pt x="41" y="8"/>
                </a:cubicBezTo>
                <a:cubicBezTo>
                  <a:pt x="32" y="8"/>
                  <a:pt x="24" y="12"/>
                  <a:pt x="18" y="18"/>
                </a:cubicBezTo>
                <a:cubicBezTo>
                  <a:pt x="12" y="23"/>
                  <a:pt x="9" y="31"/>
                  <a:pt x="9" y="40"/>
                </a:cubicBezTo>
                <a:cubicBezTo>
                  <a:pt x="9" y="49"/>
                  <a:pt x="12" y="57"/>
                  <a:pt x="18" y="63"/>
                </a:cubicBezTo>
                <a:cubicBezTo>
                  <a:pt x="18" y="63"/>
                  <a:pt x="18" y="63"/>
                  <a:pt x="18" y="63"/>
                </a:cubicBezTo>
                <a:cubicBezTo>
                  <a:pt x="18" y="60"/>
                  <a:pt x="19" y="58"/>
                  <a:pt x="19" y="55"/>
                </a:cubicBezTo>
                <a:cubicBezTo>
                  <a:pt x="22" y="53"/>
                  <a:pt x="26" y="51"/>
                  <a:pt x="30" y="50"/>
                </a:cubicBezTo>
                <a:close/>
                <a:moveTo>
                  <a:pt x="46" y="46"/>
                </a:moveTo>
                <a:cubicBezTo>
                  <a:pt x="46" y="48"/>
                  <a:pt x="46" y="48"/>
                  <a:pt x="46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6"/>
                  <a:pt x="50" y="46"/>
                  <a:pt x="50" y="46"/>
                </a:cubicBezTo>
                <a:cubicBezTo>
                  <a:pt x="52" y="47"/>
                  <a:pt x="52" y="47"/>
                  <a:pt x="52" y="47"/>
                </a:cubicBezTo>
                <a:cubicBezTo>
                  <a:pt x="54" y="47"/>
                  <a:pt x="55" y="48"/>
                  <a:pt x="57" y="49"/>
                </a:cubicBezTo>
                <a:cubicBezTo>
                  <a:pt x="60" y="46"/>
                  <a:pt x="61" y="38"/>
                  <a:pt x="58" y="30"/>
                </a:cubicBezTo>
                <a:cubicBezTo>
                  <a:pt x="55" y="22"/>
                  <a:pt x="55" y="16"/>
                  <a:pt x="45" y="15"/>
                </a:cubicBezTo>
                <a:cubicBezTo>
                  <a:pt x="42" y="14"/>
                  <a:pt x="39" y="14"/>
                  <a:pt x="36" y="15"/>
                </a:cubicBezTo>
                <a:cubicBezTo>
                  <a:pt x="28" y="17"/>
                  <a:pt x="27" y="21"/>
                  <a:pt x="24" y="28"/>
                </a:cubicBezTo>
                <a:cubicBezTo>
                  <a:pt x="21" y="35"/>
                  <a:pt x="21" y="45"/>
                  <a:pt x="24" y="49"/>
                </a:cubicBezTo>
                <a:cubicBezTo>
                  <a:pt x="26" y="48"/>
                  <a:pt x="27" y="47"/>
                  <a:pt x="29" y="47"/>
                </a:cubicBezTo>
                <a:cubicBezTo>
                  <a:pt x="32" y="46"/>
                  <a:pt x="32" y="46"/>
                  <a:pt x="32" y="46"/>
                </a:cubicBezTo>
                <a:cubicBezTo>
                  <a:pt x="33" y="48"/>
                  <a:pt x="33" y="48"/>
                  <a:pt x="33" y="48"/>
                </a:cubicBezTo>
                <a:cubicBezTo>
                  <a:pt x="33" y="48"/>
                  <a:pt x="33" y="49"/>
                  <a:pt x="33" y="49"/>
                </a:cubicBezTo>
                <a:cubicBezTo>
                  <a:pt x="34" y="48"/>
                  <a:pt x="34" y="48"/>
                  <a:pt x="34" y="48"/>
                </a:cubicBezTo>
                <a:cubicBezTo>
                  <a:pt x="35" y="45"/>
                  <a:pt x="35" y="45"/>
                  <a:pt x="35" y="45"/>
                </a:cubicBezTo>
                <a:cubicBezTo>
                  <a:pt x="37" y="47"/>
                  <a:pt x="38" y="47"/>
                  <a:pt x="40" y="48"/>
                </a:cubicBezTo>
                <a:cubicBezTo>
                  <a:pt x="41" y="48"/>
                  <a:pt x="42" y="48"/>
                  <a:pt x="42" y="48"/>
                </a:cubicBezTo>
                <a:cubicBezTo>
                  <a:pt x="42" y="48"/>
                  <a:pt x="42" y="48"/>
                  <a:pt x="42" y="48"/>
                </a:cubicBezTo>
                <a:cubicBezTo>
                  <a:pt x="44" y="47"/>
                  <a:pt x="45" y="47"/>
                  <a:pt x="46" y="46"/>
                </a:cubicBezTo>
                <a:close/>
                <a:moveTo>
                  <a:pt x="126" y="50"/>
                </a:moveTo>
                <a:cubicBezTo>
                  <a:pt x="126" y="49"/>
                  <a:pt x="127" y="47"/>
                  <a:pt x="127" y="46"/>
                </a:cubicBezTo>
                <a:cubicBezTo>
                  <a:pt x="132" y="50"/>
                  <a:pt x="142" y="48"/>
                  <a:pt x="144" y="48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4" y="58"/>
                  <a:pt x="142" y="63"/>
                  <a:pt x="137" y="65"/>
                </a:cubicBezTo>
                <a:cubicBezTo>
                  <a:pt x="137" y="65"/>
                  <a:pt x="137" y="65"/>
                  <a:pt x="137" y="65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0" y="63"/>
                  <a:pt x="127" y="57"/>
                  <a:pt x="126" y="50"/>
                </a:cubicBezTo>
                <a:close/>
                <a:moveTo>
                  <a:pt x="125" y="70"/>
                </a:moveTo>
                <a:cubicBezTo>
                  <a:pt x="121" y="71"/>
                  <a:pt x="118" y="73"/>
                  <a:pt x="114" y="75"/>
                </a:cubicBezTo>
                <a:cubicBezTo>
                  <a:pt x="114" y="77"/>
                  <a:pt x="114" y="79"/>
                  <a:pt x="114" y="81"/>
                </a:cubicBezTo>
                <a:cubicBezTo>
                  <a:pt x="114" y="81"/>
                  <a:pt x="114" y="81"/>
                  <a:pt x="113" y="81"/>
                </a:cubicBezTo>
                <a:cubicBezTo>
                  <a:pt x="108" y="75"/>
                  <a:pt x="104" y="67"/>
                  <a:pt x="104" y="58"/>
                </a:cubicBezTo>
                <a:cubicBezTo>
                  <a:pt x="104" y="49"/>
                  <a:pt x="108" y="41"/>
                  <a:pt x="113" y="35"/>
                </a:cubicBezTo>
                <a:cubicBezTo>
                  <a:pt x="119" y="29"/>
                  <a:pt x="127" y="26"/>
                  <a:pt x="136" y="26"/>
                </a:cubicBezTo>
                <a:cubicBezTo>
                  <a:pt x="145" y="26"/>
                  <a:pt x="153" y="29"/>
                  <a:pt x="159" y="35"/>
                </a:cubicBezTo>
                <a:cubicBezTo>
                  <a:pt x="165" y="41"/>
                  <a:pt x="168" y="49"/>
                  <a:pt x="168" y="58"/>
                </a:cubicBezTo>
                <a:cubicBezTo>
                  <a:pt x="168" y="67"/>
                  <a:pt x="165" y="75"/>
                  <a:pt x="159" y="81"/>
                </a:cubicBezTo>
                <a:cubicBezTo>
                  <a:pt x="158" y="81"/>
                  <a:pt x="158" y="81"/>
                  <a:pt x="158" y="81"/>
                </a:cubicBezTo>
                <a:cubicBezTo>
                  <a:pt x="158" y="79"/>
                  <a:pt x="158" y="77"/>
                  <a:pt x="157" y="75"/>
                </a:cubicBezTo>
                <a:cubicBezTo>
                  <a:pt x="154" y="73"/>
                  <a:pt x="150" y="71"/>
                  <a:pt x="146" y="70"/>
                </a:cubicBezTo>
                <a:cubicBezTo>
                  <a:pt x="141" y="78"/>
                  <a:pt x="130" y="78"/>
                  <a:pt x="125" y="70"/>
                </a:cubicBezTo>
                <a:close/>
                <a:moveTo>
                  <a:pt x="134" y="60"/>
                </a:moveTo>
                <a:cubicBezTo>
                  <a:pt x="135" y="61"/>
                  <a:pt x="135" y="61"/>
                  <a:pt x="136" y="61"/>
                </a:cubicBezTo>
                <a:cubicBezTo>
                  <a:pt x="137" y="61"/>
                  <a:pt x="138" y="61"/>
                  <a:pt x="138" y="60"/>
                </a:cubicBezTo>
                <a:cubicBezTo>
                  <a:pt x="139" y="61"/>
                  <a:pt x="139" y="61"/>
                  <a:pt x="139" y="61"/>
                </a:cubicBezTo>
                <a:cubicBezTo>
                  <a:pt x="138" y="62"/>
                  <a:pt x="137" y="62"/>
                  <a:pt x="136" y="62"/>
                </a:cubicBezTo>
                <a:cubicBezTo>
                  <a:pt x="135" y="62"/>
                  <a:pt x="134" y="62"/>
                  <a:pt x="133" y="61"/>
                </a:cubicBezTo>
                <a:cubicBezTo>
                  <a:pt x="134" y="60"/>
                  <a:pt x="134" y="60"/>
                  <a:pt x="134" y="60"/>
                </a:cubicBezTo>
                <a:close/>
                <a:moveTo>
                  <a:pt x="139" y="52"/>
                </a:moveTo>
                <a:cubicBezTo>
                  <a:pt x="142" y="52"/>
                  <a:pt x="142" y="52"/>
                  <a:pt x="142" y="52"/>
                </a:cubicBezTo>
                <a:cubicBezTo>
                  <a:pt x="142" y="52"/>
                  <a:pt x="142" y="53"/>
                  <a:pt x="142" y="53"/>
                </a:cubicBezTo>
                <a:cubicBezTo>
                  <a:pt x="142" y="54"/>
                  <a:pt x="141" y="54"/>
                  <a:pt x="140" y="54"/>
                </a:cubicBezTo>
                <a:cubicBezTo>
                  <a:pt x="139" y="54"/>
                  <a:pt x="139" y="54"/>
                  <a:pt x="139" y="53"/>
                </a:cubicBezTo>
                <a:cubicBezTo>
                  <a:pt x="139" y="53"/>
                  <a:pt x="139" y="52"/>
                  <a:pt x="139" y="52"/>
                </a:cubicBezTo>
                <a:close/>
                <a:moveTo>
                  <a:pt x="143" y="51"/>
                </a:moveTo>
                <a:cubicBezTo>
                  <a:pt x="142" y="51"/>
                  <a:pt x="141" y="51"/>
                  <a:pt x="140" y="51"/>
                </a:cubicBezTo>
                <a:cubicBezTo>
                  <a:pt x="139" y="51"/>
                  <a:pt x="139" y="51"/>
                  <a:pt x="138" y="52"/>
                </a:cubicBezTo>
                <a:cubicBezTo>
                  <a:pt x="138" y="51"/>
                  <a:pt x="138" y="51"/>
                  <a:pt x="138" y="51"/>
                </a:cubicBezTo>
                <a:cubicBezTo>
                  <a:pt x="138" y="51"/>
                  <a:pt x="139" y="50"/>
                  <a:pt x="140" y="50"/>
                </a:cubicBezTo>
                <a:cubicBezTo>
                  <a:pt x="141" y="50"/>
                  <a:pt x="142" y="50"/>
                  <a:pt x="143" y="51"/>
                </a:cubicBezTo>
                <a:cubicBezTo>
                  <a:pt x="143" y="51"/>
                  <a:pt x="143" y="51"/>
                  <a:pt x="143" y="51"/>
                </a:cubicBezTo>
                <a:close/>
                <a:moveTo>
                  <a:pt x="133" y="52"/>
                </a:moveTo>
                <a:cubicBezTo>
                  <a:pt x="134" y="52"/>
                  <a:pt x="134" y="53"/>
                  <a:pt x="134" y="53"/>
                </a:cubicBezTo>
                <a:cubicBezTo>
                  <a:pt x="134" y="54"/>
                  <a:pt x="133" y="54"/>
                  <a:pt x="132" y="54"/>
                </a:cubicBezTo>
                <a:cubicBezTo>
                  <a:pt x="131" y="54"/>
                  <a:pt x="131" y="54"/>
                  <a:pt x="131" y="53"/>
                </a:cubicBezTo>
                <a:cubicBezTo>
                  <a:pt x="131" y="53"/>
                  <a:pt x="131" y="52"/>
                  <a:pt x="131" y="52"/>
                </a:cubicBezTo>
                <a:cubicBezTo>
                  <a:pt x="133" y="52"/>
                  <a:pt x="133" y="52"/>
                  <a:pt x="133" y="52"/>
                </a:cubicBezTo>
                <a:close/>
                <a:moveTo>
                  <a:pt x="130" y="51"/>
                </a:moveTo>
                <a:cubicBezTo>
                  <a:pt x="131" y="50"/>
                  <a:pt x="132" y="50"/>
                  <a:pt x="132" y="50"/>
                </a:cubicBezTo>
                <a:cubicBezTo>
                  <a:pt x="133" y="50"/>
                  <a:pt x="134" y="51"/>
                  <a:pt x="135" y="51"/>
                </a:cubicBezTo>
                <a:cubicBezTo>
                  <a:pt x="134" y="52"/>
                  <a:pt x="134" y="52"/>
                  <a:pt x="134" y="52"/>
                </a:cubicBezTo>
                <a:cubicBezTo>
                  <a:pt x="134" y="51"/>
                  <a:pt x="133" y="51"/>
                  <a:pt x="132" y="51"/>
                </a:cubicBezTo>
                <a:cubicBezTo>
                  <a:pt x="132" y="51"/>
                  <a:pt x="131" y="51"/>
                  <a:pt x="130" y="51"/>
                </a:cubicBezTo>
                <a:cubicBezTo>
                  <a:pt x="130" y="51"/>
                  <a:pt x="130" y="51"/>
                  <a:pt x="130" y="51"/>
                </a:cubicBezTo>
                <a:close/>
                <a:moveTo>
                  <a:pt x="135" y="56"/>
                </a:moveTo>
                <a:cubicBezTo>
                  <a:pt x="138" y="56"/>
                  <a:pt x="138" y="56"/>
                  <a:pt x="138" y="56"/>
                </a:cubicBezTo>
                <a:cubicBezTo>
                  <a:pt x="138" y="56"/>
                  <a:pt x="137" y="57"/>
                  <a:pt x="136" y="57"/>
                </a:cubicBezTo>
                <a:cubicBezTo>
                  <a:pt x="136" y="57"/>
                  <a:pt x="135" y="56"/>
                  <a:pt x="135" y="56"/>
                </a:cubicBezTo>
                <a:close/>
                <a:moveTo>
                  <a:pt x="141" y="66"/>
                </a:moveTo>
                <a:cubicBezTo>
                  <a:pt x="140" y="66"/>
                  <a:pt x="139" y="67"/>
                  <a:pt x="137" y="68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37" y="68"/>
                  <a:pt x="137" y="68"/>
                  <a:pt x="136" y="68"/>
                </a:cubicBezTo>
                <a:cubicBezTo>
                  <a:pt x="136" y="68"/>
                  <a:pt x="135" y="68"/>
                  <a:pt x="135" y="68"/>
                </a:cubicBezTo>
                <a:cubicBezTo>
                  <a:pt x="133" y="67"/>
                  <a:pt x="132" y="66"/>
                  <a:pt x="131" y="65"/>
                </a:cubicBezTo>
                <a:cubicBezTo>
                  <a:pt x="130" y="68"/>
                  <a:pt x="130" y="68"/>
                  <a:pt x="130" y="68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7" y="66"/>
                  <a:pt x="127" y="66"/>
                  <a:pt x="127" y="66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2" y="67"/>
                  <a:pt x="120" y="68"/>
                  <a:pt x="118" y="69"/>
                </a:cubicBezTo>
                <a:cubicBezTo>
                  <a:pt x="121" y="62"/>
                  <a:pt x="121" y="57"/>
                  <a:pt x="122" y="48"/>
                </a:cubicBezTo>
                <a:cubicBezTo>
                  <a:pt x="123" y="42"/>
                  <a:pt x="121" y="36"/>
                  <a:pt x="130" y="35"/>
                </a:cubicBezTo>
                <a:cubicBezTo>
                  <a:pt x="137" y="31"/>
                  <a:pt x="146" y="33"/>
                  <a:pt x="149" y="38"/>
                </a:cubicBezTo>
                <a:cubicBezTo>
                  <a:pt x="151" y="44"/>
                  <a:pt x="150" y="55"/>
                  <a:pt x="152" y="62"/>
                </a:cubicBezTo>
                <a:cubicBezTo>
                  <a:pt x="153" y="67"/>
                  <a:pt x="155" y="70"/>
                  <a:pt x="155" y="70"/>
                </a:cubicBezTo>
                <a:cubicBezTo>
                  <a:pt x="155" y="70"/>
                  <a:pt x="155" y="70"/>
                  <a:pt x="155" y="70"/>
                </a:cubicBezTo>
                <a:cubicBezTo>
                  <a:pt x="153" y="69"/>
                  <a:pt x="150" y="67"/>
                  <a:pt x="147" y="67"/>
                </a:cubicBezTo>
                <a:cubicBezTo>
                  <a:pt x="145" y="66"/>
                  <a:pt x="145" y="66"/>
                  <a:pt x="145" y="66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141" y="68"/>
                  <a:pt x="141" y="68"/>
                  <a:pt x="141" y="68"/>
                </a:cubicBezTo>
                <a:cubicBezTo>
                  <a:pt x="141" y="66"/>
                  <a:pt x="141" y="66"/>
                  <a:pt x="141" y="66"/>
                </a:cubicBezTo>
                <a:close/>
                <a:moveTo>
                  <a:pt x="75" y="66"/>
                </a:moveTo>
                <a:cubicBezTo>
                  <a:pt x="74" y="68"/>
                  <a:pt x="72" y="70"/>
                  <a:pt x="70" y="72"/>
                </a:cubicBezTo>
                <a:cubicBezTo>
                  <a:pt x="73" y="74"/>
                  <a:pt x="76" y="76"/>
                  <a:pt x="79" y="78"/>
                </a:cubicBezTo>
                <a:cubicBezTo>
                  <a:pt x="77" y="82"/>
                  <a:pt x="76" y="85"/>
                  <a:pt x="75" y="89"/>
                </a:cubicBezTo>
                <a:cubicBezTo>
                  <a:pt x="77" y="89"/>
                  <a:pt x="80" y="90"/>
                  <a:pt x="82" y="91"/>
                </a:cubicBezTo>
                <a:cubicBezTo>
                  <a:pt x="84" y="88"/>
                  <a:pt x="85" y="84"/>
                  <a:pt x="87" y="81"/>
                </a:cubicBezTo>
                <a:cubicBezTo>
                  <a:pt x="91" y="80"/>
                  <a:pt x="95" y="79"/>
                  <a:pt x="98" y="78"/>
                </a:cubicBezTo>
                <a:cubicBezTo>
                  <a:pt x="97" y="76"/>
                  <a:pt x="96" y="73"/>
                  <a:pt x="96" y="71"/>
                </a:cubicBezTo>
                <a:cubicBezTo>
                  <a:pt x="92" y="71"/>
                  <a:pt x="89" y="72"/>
                  <a:pt x="85" y="72"/>
                </a:cubicBezTo>
                <a:cubicBezTo>
                  <a:pt x="82" y="70"/>
                  <a:pt x="78" y="68"/>
                  <a:pt x="75" y="66"/>
                </a:cubicBezTo>
                <a:close/>
                <a:moveTo>
                  <a:pt x="57" y="140"/>
                </a:moveTo>
                <a:cubicBezTo>
                  <a:pt x="59" y="143"/>
                  <a:pt x="72" y="144"/>
                  <a:pt x="75" y="140"/>
                </a:cubicBezTo>
                <a:cubicBezTo>
                  <a:pt x="80" y="141"/>
                  <a:pt x="85" y="144"/>
                  <a:pt x="89" y="146"/>
                </a:cubicBezTo>
                <a:cubicBezTo>
                  <a:pt x="90" y="148"/>
                  <a:pt x="90" y="149"/>
                  <a:pt x="90" y="150"/>
                </a:cubicBezTo>
                <a:cubicBezTo>
                  <a:pt x="95" y="145"/>
                  <a:pt x="97" y="138"/>
                  <a:pt x="97" y="131"/>
                </a:cubicBezTo>
                <a:cubicBezTo>
                  <a:pt x="97" y="122"/>
                  <a:pt x="94" y="114"/>
                  <a:pt x="88" y="108"/>
                </a:cubicBezTo>
                <a:cubicBezTo>
                  <a:pt x="82" y="102"/>
                  <a:pt x="74" y="99"/>
                  <a:pt x="65" y="99"/>
                </a:cubicBezTo>
                <a:cubicBezTo>
                  <a:pt x="56" y="99"/>
                  <a:pt x="48" y="102"/>
                  <a:pt x="43" y="108"/>
                </a:cubicBezTo>
                <a:cubicBezTo>
                  <a:pt x="37" y="114"/>
                  <a:pt x="33" y="122"/>
                  <a:pt x="33" y="131"/>
                </a:cubicBezTo>
                <a:cubicBezTo>
                  <a:pt x="33" y="138"/>
                  <a:pt x="36" y="146"/>
                  <a:pt x="41" y="151"/>
                </a:cubicBezTo>
                <a:cubicBezTo>
                  <a:pt x="41" y="150"/>
                  <a:pt x="42" y="148"/>
                  <a:pt x="43" y="146"/>
                </a:cubicBezTo>
                <a:cubicBezTo>
                  <a:pt x="47" y="144"/>
                  <a:pt x="52" y="141"/>
                  <a:pt x="57" y="140"/>
                </a:cubicBezTo>
                <a:close/>
                <a:moveTo>
                  <a:pt x="56" y="124"/>
                </a:moveTo>
                <a:cubicBezTo>
                  <a:pt x="57" y="130"/>
                  <a:pt x="60" y="135"/>
                  <a:pt x="66" y="137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72" y="135"/>
                  <a:pt x="74" y="130"/>
                  <a:pt x="75" y="124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5" y="122"/>
                  <a:pt x="75" y="121"/>
                  <a:pt x="74" y="119"/>
                </a:cubicBezTo>
                <a:cubicBezTo>
                  <a:pt x="72" y="119"/>
                  <a:pt x="66" y="122"/>
                  <a:pt x="58" y="118"/>
                </a:cubicBezTo>
                <a:cubicBezTo>
                  <a:pt x="57" y="121"/>
                  <a:pt x="57" y="122"/>
                  <a:pt x="57" y="124"/>
                </a:cubicBezTo>
                <a:cubicBezTo>
                  <a:pt x="56" y="124"/>
                  <a:pt x="56" y="124"/>
                  <a:pt x="56" y="124"/>
                </a:cubicBezTo>
                <a:close/>
                <a:moveTo>
                  <a:pt x="69" y="124"/>
                </a:moveTo>
                <a:cubicBezTo>
                  <a:pt x="68" y="124"/>
                  <a:pt x="68" y="124"/>
                  <a:pt x="68" y="124"/>
                </a:cubicBezTo>
                <a:cubicBezTo>
                  <a:pt x="68" y="125"/>
                  <a:pt x="69" y="126"/>
                  <a:pt x="70" y="126"/>
                </a:cubicBezTo>
                <a:cubicBezTo>
                  <a:pt x="71" y="126"/>
                  <a:pt x="71" y="125"/>
                  <a:pt x="71" y="124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69" y="124"/>
                  <a:pt x="69" y="124"/>
                  <a:pt x="69" y="124"/>
                </a:cubicBezTo>
                <a:close/>
                <a:moveTo>
                  <a:pt x="72" y="123"/>
                </a:moveTo>
                <a:cubicBezTo>
                  <a:pt x="73" y="122"/>
                  <a:pt x="73" y="122"/>
                  <a:pt x="73" y="122"/>
                </a:cubicBezTo>
                <a:cubicBezTo>
                  <a:pt x="72" y="122"/>
                  <a:pt x="71" y="121"/>
                  <a:pt x="70" y="122"/>
                </a:cubicBezTo>
                <a:cubicBezTo>
                  <a:pt x="69" y="122"/>
                  <a:pt x="68" y="122"/>
                  <a:pt x="67" y="123"/>
                </a:cubicBezTo>
                <a:cubicBezTo>
                  <a:pt x="68" y="123"/>
                  <a:pt x="68" y="123"/>
                  <a:pt x="68" y="123"/>
                </a:cubicBezTo>
                <a:cubicBezTo>
                  <a:pt x="68" y="123"/>
                  <a:pt x="69" y="122"/>
                  <a:pt x="70" y="122"/>
                </a:cubicBezTo>
                <a:cubicBezTo>
                  <a:pt x="71" y="122"/>
                  <a:pt x="71" y="122"/>
                  <a:pt x="72" y="123"/>
                </a:cubicBezTo>
                <a:close/>
                <a:moveTo>
                  <a:pt x="63" y="124"/>
                </a:moveTo>
                <a:cubicBezTo>
                  <a:pt x="60" y="124"/>
                  <a:pt x="60" y="124"/>
                  <a:pt x="60" y="124"/>
                </a:cubicBezTo>
                <a:cubicBezTo>
                  <a:pt x="60" y="124"/>
                  <a:pt x="60" y="124"/>
                  <a:pt x="60" y="124"/>
                </a:cubicBezTo>
                <a:cubicBezTo>
                  <a:pt x="60" y="125"/>
                  <a:pt x="61" y="126"/>
                  <a:pt x="62" y="126"/>
                </a:cubicBezTo>
                <a:cubicBezTo>
                  <a:pt x="62" y="126"/>
                  <a:pt x="63" y="125"/>
                  <a:pt x="63" y="124"/>
                </a:cubicBezTo>
                <a:cubicBezTo>
                  <a:pt x="63" y="124"/>
                  <a:pt x="63" y="124"/>
                  <a:pt x="63" y="124"/>
                </a:cubicBezTo>
                <a:close/>
                <a:moveTo>
                  <a:pt x="59" y="122"/>
                </a:moveTo>
                <a:cubicBezTo>
                  <a:pt x="59" y="123"/>
                  <a:pt x="59" y="123"/>
                  <a:pt x="59" y="123"/>
                </a:cubicBezTo>
                <a:cubicBezTo>
                  <a:pt x="60" y="122"/>
                  <a:pt x="61" y="122"/>
                  <a:pt x="62" y="122"/>
                </a:cubicBezTo>
                <a:cubicBezTo>
                  <a:pt x="62" y="122"/>
                  <a:pt x="63" y="123"/>
                  <a:pt x="64" y="123"/>
                </a:cubicBezTo>
                <a:cubicBezTo>
                  <a:pt x="64" y="123"/>
                  <a:pt x="64" y="123"/>
                  <a:pt x="64" y="123"/>
                </a:cubicBezTo>
                <a:cubicBezTo>
                  <a:pt x="64" y="122"/>
                  <a:pt x="63" y="122"/>
                  <a:pt x="62" y="122"/>
                </a:cubicBezTo>
                <a:cubicBezTo>
                  <a:pt x="61" y="121"/>
                  <a:pt x="60" y="122"/>
                  <a:pt x="59" y="122"/>
                </a:cubicBezTo>
                <a:close/>
                <a:moveTo>
                  <a:pt x="65" y="127"/>
                </a:moveTo>
                <a:cubicBezTo>
                  <a:pt x="65" y="128"/>
                  <a:pt x="65" y="128"/>
                  <a:pt x="65" y="128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127"/>
                  <a:pt x="67" y="127"/>
                  <a:pt x="67" y="127"/>
                </a:cubicBezTo>
                <a:cubicBezTo>
                  <a:pt x="65" y="127"/>
                  <a:pt x="65" y="127"/>
                  <a:pt x="65" y="127"/>
                </a:cubicBezTo>
                <a:close/>
                <a:moveTo>
                  <a:pt x="63" y="130"/>
                </a:moveTo>
                <a:cubicBezTo>
                  <a:pt x="63" y="130"/>
                  <a:pt x="63" y="130"/>
                  <a:pt x="63" y="130"/>
                </a:cubicBezTo>
                <a:cubicBezTo>
                  <a:pt x="63" y="131"/>
                  <a:pt x="63" y="131"/>
                  <a:pt x="63" y="131"/>
                </a:cubicBezTo>
                <a:cubicBezTo>
                  <a:pt x="63" y="132"/>
                  <a:pt x="64" y="132"/>
                  <a:pt x="64" y="133"/>
                </a:cubicBezTo>
                <a:cubicBezTo>
                  <a:pt x="65" y="133"/>
                  <a:pt x="65" y="133"/>
                  <a:pt x="66" y="133"/>
                </a:cubicBezTo>
                <a:cubicBezTo>
                  <a:pt x="66" y="133"/>
                  <a:pt x="67" y="133"/>
                  <a:pt x="67" y="133"/>
                </a:cubicBezTo>
                <a:cubicBezTo>
                  <a:pt x="68" y="132"/>
                  <a:pt x="69" y="132"/>
                  <a:pt x="69" y="131"/>
                </a:cubicBezTo>
                <a:cubicBezTo>
                  <a:pt x="69" y="130"/>
                  <a:pt x="69" y="130"/>
                  <a:pt x="69" y="130"/>
                </a:cubicBezTo>
                <a:cubicBezTo>
                  <a:pt x="69" y="130"/>
                  <a:pt x="69" y="130"/>
                  <a:pt x="69" y="130"/>
                </a:cubicBezTo>
                <a:cubicBezTo>
                  <a:pt x="68" y="130"/>
                  <a:pt x="67" y="130"/>
                  <a:pt x="66" y="130"/>
                </a:cubicBezTo>
                <a:cubicBezTo>
                  <a:pt x="65" y="130"/>
                  <a:pt x="64" y="130"/>
                  <a:pt x="63" y="130"/>
                </a:cubicBezTo>
                <a:close/>
                <a:moveTo>
                  <a:pt x="66" y="131"/>
                </a:moveTo>
                <a:cubicBezTo>
                  <a:pt x="65" y="131"/>
                  <a:pt x="65" y="131"/>
                  <a:pt x="64" y="131"/>
                </a:cubicBezTo>
                <a:cubicBezTo>
                  <a:pt x="64" y="132"/>
                  <a:pt x="64" y="132"/>
                  <a:pt x="65" y="132"/>
                </a:cubicBezTo>
                <a:cubicBezTo>
                  <a:pt x="65" y="132"/>
                  <a:pt x="66" y="132"/>
                  <a:pt x="66" y="132"/>
                </a:cubicBezTo>
                <a:cubicBezTo>
                  <a:pt x="66" y="132"/>
                  <a:pt x="67" y="132"/>
                  <a:pt x="67" y="132"/>
                </a:cubicBezTo>
                <a:cubicBezTo>
                  <a:pt x="67" y="132"/>
                  <a:pt x="68" y="132"/>
                  <a:pt x="68" y="131"/>
                </a:cubicBezTo>
                <a:cubicBezTo>
                  <a:pt x="67" y="131"/>
                  <a:pt x="67" y="131"/>
                  <a:pt x="66" y="131"/>
                </a:cubicBezTo>
                <a:close/>
                <a:moveTo>
                  <a:pt x="79" y="120"/>
                </a:moveTo>
                <a:cubicBezTo>
                  <a:pt x="81" y="106"/>
                  <a:pt x="71" y="102"/>
                  <a:pt x="59" y="106"/>
                </a:cubicBezTo>
                <a:cubicBezTo>
                  <a:pt x="57" y="107"/>
                  <a:pt x="55" y="107"/>
                  <a:pt x="54" y="109"/>
                </a:cubicBezTo>
                <a:cubicBezTo>
                  <a:pt x="52" y="111"/>
                  <a:pt x="51" y="114"/>
                  <a:pt x="53" y="120"/>
                </a:cubicBezTo>
                <a:cubicBezTo>
                  <a:pt x="52" y="120"/>
                  <a:pt x="52" y="120"/>
                  <a:pt x="52" y="120"/>
                </a:cubicBezTo>
                <a:cubicBezTo>
                  <a:pt x="51" y="120"/>
                  <a:pt x="51" y="122"/>
                  <a:pt x="51" y="123"/>
                </a:cubicBezTo>
                <a:cubicBezTo>
                  <a:pt x="51" y="124"/>
                  <a:pt x="51" y="127"/>
                  <a:pt x="52" y="127"/>
                </a:cubicBezTo>
                <a:cubicBezTo>
                  <a:pt x="52" y="128"/>
                  <a:pt x="55" y="129"/>
                  <a:pt x="55" y="129"/>
                </a:cubicBezTo>
                <a:cubicBezTo>
                  <a:pt x="57" y="134"/>
                  <a:pt x="59" y="137"/>
                  <a:pt x="65" y="139"/>
                </a:cubicBezTo>
                <a:cubicBezTo>
                  <a:pt x="65" y="139"/>
                  <a:pt x="65" y="139"/>
                  <a:pt x="65" y="139"/>
                </a:cubicBezTo>
                <a:cubicBezTo>
                  <a:pt x="65" y="139"/>
                  <a:pt x="67" y="139"/>
                  <a:pt x="67" y="139"/>
                </a:cubicBezTo>
                <a:cubicBezTo>
                  <a:pt x="67" y="139"/>
                  <a:pt x="67" y="139"/>
                  <a:pt x="67" y="139"/>
                </a:cubicBezTo>
                <a:cubicBezTo>
                  <a:pt x="73" y="137"/>
                  <a:pt x="75" y="133"/>
                  <a:pt x="77" y="129"/>
                </a:cubicBezTo>
                <a:cubicBezTo>
                  <a:pt x="77" y="129"/>
                  <a:pt x="79" y="128"/>
                  <a:pt x="80" y="127"/>
                </a:cubicBezTo>
                <a:cubicBezTo>
                  <a:pt x="80" y="126"/>
                  <a:pt x="80" y="124"/>
                  <a:pt x="80" y="123"/>
                </a:cubicBezTo>
                <a:cubicBezTo>
                  <a:pt x="80" y="121"/>
                  <a:pt x="80" y="120"/>
                  <a:pt x="79" y="120"/>
                </a:cubicBezTo>
                <a:cubicBezTo>
                  <a:pt x="79" y="120"/>
                  <a:pt x="79" y="120"/>
                  <a:pt x="79" y="120"/>
                </a:cubicBezTo>
                <a:close/>
                <a:moveTo>
                  <a:pt x="53" y="122"/>
                </a:moveTo>
                <a:cubicBezTo>
                  <a:pt x="53" y="121"/>
                  <a:pt x="52" y="121"/>
                  <a:pt x="52" y="122"/>
                </a:cubicBezTo>
                <a:cubicBezTo>
                  <a:pt x="52" y="122"/>
                  <a:pt x="52" y="122"/>
                  <a:pt x="53" y="123"/>
                </a:cubicBezTo>
                <a:cubicBezTo>
                  <a:pt x="53" y="124"/>
                  <a:pt x="53" y="126"/>
                  <a:pt x="53" y="126"/>
                </a:cubicBezTo>
                <a:cubicBezTo>
                  <a:pt x="53" y="127"/>
                  <a:pt x="54" y="127"/>
                  <a:pt x="54" y="127"/>
                </a:cubicBezTo>
                <a:cubicBezTo>
                  <a:pt x="54" y="126"/>
                  <a:pt x="54" y="125"/>
                  <a:pt x="53" y="124"/>
                </a:cubicBezTo>
                <a:cubicBezTo>
                  <a:pt x="53" y="123"/>
                  <a:pt x="53" y="122"/>
                  <a:pt x="53" y="122"/>
                </a:cubicBezTo>
                <a:close/>
                <a:moveTo>
                  <a:pt x="78" y="121"/>
                </a:moveTo>
                <a:cubicBezTo>
                  <a:pt x="78" y="123"/>
                  <a:pt x="78" y="125"/>
                  <a:pt x="77" y="127"/>
                </a:cubicBezTo>
                <a:cubicBezTo>
                  <a:pt x="78" y="127"/>
                  <a:pt x="78" y="126"/>
                  <a:pt x="78" y="126"/>
                </a:cubicBezTo>
                <a:cubicBezTo>
                  <a:pt x="78" y="126"/>
                  <a:pt x="78" y="124"/>
                  <a:pt x="79" y="123"/>
                </a:cubicBezTo>
                <a:cubicBezTo>
                  <a:pt x="79" y="122"/>
                  <a:pt x="79" y="121"/>
                  <a:pt x="79" y="121"/>
                </a:cubicBezTo>
                <a:cubicBezTo>
                  <a:pt x="79" y="121"/>
                  <a:pt x="78" y="121"/>
                  <a:pt x="78" y="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50" name="Freeform 5729"/>
          <p:cNvSpPr>
            <a:spLocks noEditPoints="1"/>
          </p:cNvSpPr>
          <p:nvPr/>
        </p:nvSpPr>
        <p:spPr bwMode="auto">
          <a:xfrm>
            <a:off x="4677837" y="2164558"/>
            <a:ext cx="376829" cy="450154"/>
          </a:xfrm>
          <a:custGeom>
            <a:avLst/>
            <a:gdLst>
              <a:gd name="T0" fmla="*/ 18 w 54"/>
              <a:gd name="T1" fmla="*/ 22 h 64"/>
              <a:gd name="T2" fmla="*/ 27 w 54"/>
              <a:gd name="T3" fmla="*/ 34 h 64"/>
              <a:gd name="T4" fmla="*/ 27 w 54"/>
              <a:gd name="T5" fmla="*/ 34 h 64"/>
              <a:gd name="T6" fmla="*/ 27 w 54"/>
              <a:gd name="T7" fmla="*/ 34 h 64"/>
              <a:gd name="T8" fmla="*/ 28 w 54"/>
              <a:gd name="T9" fmla="*/ 34 h 64"/>
              <a:gd name="T10" fmla="*/ 28 w 54"/>
              <a:gd name="T11" fmla="*/ 34 h 64"/>
              <a:gd name="T12" fmla="*/ 36 w 54"/>
              <a:gd name="T13" fmla="*/ 22 h 64"/>
              <a:gd name="T14" fmla="*/ 35 w 54"/>
              <a:gd name="T15" fmla="*/ 22 h 64"/>
              <a:gd name="T16" fmla="*/ 35 w 54"/>
              <a:gd name="T17" fmla="*/ 16 h 64"/>
              <a:gd name="T18" fmla="*/ 19 w 54"/>
              <a:gd name="T19" fmla="*/ 16 h 64"/>
              <a:gd name="T20" fmla="*/ 19 w 54"/>
              <a:gd name="T21" fmla="*/ 22 h 64"/>
              <a:gd name="T22" fmla="*/ 18 w 54"/>
              <a:gd name="T23" fmla="*/ 22 h 64"/>
              <a:gd name="T24" fmla="*/ 18 w 54"/>
              <a:gd name="T25" fmla="*/ 37 h 64"/>
              <a:gd name="T26" fmla="*/ 3 w 54"/>
              <a:gd name="T27" fmla="*/ 44 h 64"/>
              <a:gd name="T28" fmla="*/ 0 w 54"/>
              <a:gd name="T29" fmla="*/ 59 h 64"/>
              <a:gd name="T30" fmla="*/ 54 w 54"/>
              <a:gd name="T31" fmla="*/ 59 h 64"/>
              <a:gd name="T32" fmla="*/ 51 w 54"/>
              <a:gd name="T33" fmla="*/ 44 h 64"/>
              <a:gd name="T34" fmla="*/ 36 w 54"/>
              <a:gd name="T35" fmla="*/ 37 h 64"/>
              <a:gd name="T36" fmla="*/ 31 w 54"/>
              <a:gd name="T37" fmla="*/ 53 h 64"/>
              <a:gd name="T38" fmla="*/ 29 w 54"/>
              <a:gd name="T39" fmla="*/ 43 h 64"/>
              <a:gd name="T40" fmla="*/ 30 w 54"/>
              <a:gd name="T41" fmla="*/ 42 h 64"/>
              <a:gd name="T42" fmla="*/ 29 w 54"/>
              <a:gd name="T43" fmla="*/ 41 h 64"/>
              <a:gd name="T44" fmla="*/ 26 w 54"/>
              <a:gd name="T45" fmla="*/ 41 h 64"/>
              <a:gd name="T46" fmla="*/ 25 w 54"/>
              <a:gd name="T47" fmla="*/ 42 h 64"/>
              <a:gd name="T48" fmla="*/ 26 w 54"/>
              <a:gd name="T49" fmla="*/ 43 h 64"/>
              <a:gd name="T50" fmla="*/ 24 w 54"/>
              <a:gd name="T51" fmla="*/ 53 h 64"/>
              <a:gd name="T52" fmla="*/ 18 w 54"/>
              <a:gd name="T53" fmla="*/ 37 h 64"/>
              <a:gd name="T54" fmla="*/ 39 w 54"/>
              <a:gd name="T55" fmla="*/ 20 h 64"/>
              <a:gd name="T56" fmla="*/ 38 w 54"/>
              <a:gd name="T57" fmla="*/ 25 h 64"/>
              <a:gd name="T58" fmla="*/ 39 w 54"/>
              <a:gd name="T59" fmla="*/ 24 h 64"/>
              <a:gd name="T60" fmla="*/ 39 w 54"/>
              <a:gd name="T61" fmla="*/ 21 h 64"/>
              <a:gd name="T62" fmla="*/ 39 w 54"/>
              <a:gd name="T63" fmla="*/ 20 h 64"/>
              <a:gd name="T64" fmla="*/ 39 w 54"/>
              <a:gd name="T65" fmla="*/ 20 h 64"/>
              <a:gd name="T66" fmla="*/ 38 w 54"/>
              <a:gd name="T67" fmla="*/ 27 h 64"/>
              <a:gd name="T68" fmla="*/ 28 w 54"/>
              <a:gd name="T69" fmla="*/ 37 h 64"/>
              <a:gd name="T70" fmla="*/ 28 w 54"/>
              <a:gd name="T71" fmla="*/ 37 h 64"/>
              <a:gd name="T72" fmla="*/ 27 w 54"/>
              <a:gd name="T73" fmla="*/ 37 h 64"/>
              <a:gd name="T74" fmla="*/ 27 w 54"/>
              <a:gd name="T75" fmla="*/ 37 h 64"/>
              <a:gd name="T76" fmla="*/ 26 w 54"/>
              <a:gd name="T77" fmla="*/ 37 h 64"/>
              <a:gd name="T78" fmla="*/ 17 w 54"/>
              <a:gd name="T79" fmla="*/ 27 h 64"/>
              <a:gd name="T80" fmla="*/ 14 w 54"/>
              <a:gd name="T81" fmla="*/ 25 h 64"/>
              <a:gd name="T82" fmla="*/ 13 w 54"/>
              <a:gd name="T83" fmla="*/ 21 h 64"/>
              <a:gd name="T84" fmla="*/ 14 w 54"/>
              <a:gd name="T85" fmla="*/ 18 h 64"/>
              <a:gd name="T86" fmla="*/ 14 w 54"/>
              <a:gd name="T87" fmla="*/ 18 h 64"/>
              <a:gd name="T88" fmla="*/ 15 w 54"/>
              <a:gd name="T89" fmla="*/ 18 h 64"/>
              <a:gd name="T90" fmla="*/ 16 w 54"/>
              <a:gd name="T91" fmla="*/ 7 h 64"/>
              <a:gd name="T92" fmla="*/ 39 w 54"/>
              <a:gd name="T93" fmla="*/ 8 h 64"/>
              <a:gd name="T94" fmla="*/ 40 w 54"/>
              <a:gd name="T95" fmla="*/ 18 h 64"/>
              <a:gd name="T96" fmla="*/ 39 w 54"/>
              <a:gd name="T97" fmla="*/ 18 h 64"/>
              <a:gd name="T98" fmla="*/ 40 w 54"/>
              <a:gd name="T99" fmla="*/ 18 h 64"/>
              <a:gd name="T100" fmla="*/ 41 w 54"/>
              <a:gd name="T101" fmla="*/ 21 h 64"/>
              <a:gd name="T102" fmla="*/ 40 w 54"/>
              <a:gd name="T103" fmla="*/ 25 h 64"/>
              <a:gd name="T104" fmla="*/ 38 w 54"/>
              <a:gd name="T105" fmla="*/ 27 h 64"/>
              <a:gd name="T106" fmla="*/ 16 w 54"/>
              <a:gd name="T107" fmla="*/ 25 h 64"/>
              <a:gd name="T108" fmla="*/ 16 w 54"/>
              <a:gd name="T109" fmla="*/ 23 h 64"/>
              <a:gd name="T110" fmla="*/ 16 w 54"/>
              <a:gd name="T111" fmla="*/ 23 h 64"/>
              <a:gd name="T112" fmla="*/ 15 w 54"/>
              <a:gd name="T113" fmla="*/ 20 h 64"/>
              <a:gd name="T114" fmla="*/ 15 w 54"/>
              <a:gd name="T115" fmla="*/ 20 h 64"/>
              <a:gd name="T116" fmla="*/ 15 w 54"/>
              <a:gd name="T117" fmla="*/ 20 h 64"/>
              <a:gd name="T118" fmla="*/ 15 w 54"/>
              <a:gd name="T119" fmla="*/ 21 h 64"/>
              <a:gd name="T120" fmla="*/ 15 w 54"/>
              <a:gd name="T121" fmla="*/ 24 h 64"/>
              <a:gd name="T122" fmla="*/ 16 w 54"/>
              <a:gd name="T123" fmla="*/ 25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" h="64">
                <a:moveTo>
                  <a:pt x="18" y="22"/>
                </a:moveTo>
                <a:cubicBezTo>
                  <a:pt x="19" y="28"/>
                  <a:pt x="21" y="34"/>
                  <a:pt x="27" y="34"/>
                </a:cubicBezTo>
                <a:cubicBezTo>
                  <a:pt x="27" y="34"/>
                  <a:pt x="27" y="34"/>
                  <a:pt x="27" y="34"/>
                </a:cubicBezTo>
                <a:cubicBezTo>
                  <a:pt x="27" y="34"/>
                  <a:pt x="27" y="34"/>
                  <a:pt x="27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33" y="33"/>
                  <a:pt x="35" y="28"/>
                  <a:pt x="36" y="22"/>
                </a:cubicBezTo>
                <a:cubicBezTo>
                  <a:pt x="35" y="22"/>
                  <a:pt x="35" y="22"/>
                  <a:pt x="35" y="22"/>
                </a:cubicBezTo>
                <a:cubicBezTo>
                  <a:pt x="35" y="20"/>
                  <a:pt x="35" y="18"/>
                  <a:pt x="35" y="16"/>
                </a:cubicBezTo>
                <a:cubicBezTo>
                  <a:pt x="33" y="16"/>
                  <a:pt x="27" y="19"/>
                  <a:pt x="19" y="16"/>
                </a:cubicBezTo>
                <a:cubicBezTo>
                  <a:pt x="18" y="18"/>
                  <a:pt x="18" y="20"/>
                  <a:pt x="19" y="22"/>
                </a:cubicBezTo>
                <a:cubicBezTo>
                  <a:pt x="18" y="22"/>
                  <a:pt x="18" y="22"/>
                  <a:pt x="18" y="22"/>
                </a:cubicBezTo>
                <a:close/>
                <a:moveTo>
                  <a:pt x="18" y="37"/>
                </a:moveTo>
                <a:cubicBezTo>
                  <a:pt x="12" y="39"/>
                  <a:pt x="7" y="41"/>
                  <a:pt x="3" y="44"/>
                </a:cubicBezTo>
                <a:cubicBezTo>
                  <a:pt x="0" y="49"/>
                  <a:pt x="0" y="55"/>
                  <a:pt x="0" y="59"/>
                </a:cubicBezTo>
                <a:cubicBezTo>
                  <a:pt x="19" y="64"/>
                  <a:pt x="36" y="64"/>
                  <a:pt x="54" y="59"/>
                </a:cubicBezTo>
                <a:cubicBezTo>
                  <a:pt x="53" y="55"/>
                  <a:pt x="53" y="49"/>
                  <a:pt x="51" y="44"/>
                </a:cubicBezTo>
                <a:cubicBezTo>
                  <a:pt x="47" y="41"/>
                  <a:pt x="42" y="39"/>
                  <a:pt x="36" y="37"/>
                </a:cubicBezTo>
                <a:cubicBezTo>
                  <a:pt x="35" y="43"/>
                  <a:pt x="34" y="48"/>
                  <a:pt x="31" y="53"/>
                </a:cubicBezTo>
                <a:cubicBezTo>
                  <a:pt x="29" y="43"/>
                  <a:pt x="29" y="43"/>
                  <a:pt x="29" y="43"/>
                </a:cubicBezTo>
                <a:cubicBezTo>
                  <a:pt x="30" y="42"/>
                  <a:pt x="30" y="42"/>
                  <a:pt x="30" y="42"/>
                </a:cubicBezTo>
                <a:cubicBezTo>
                  <a:pt x="29" y="41"/>
                  <a:pt x="29" y="41"/>
                  <a:pt x="29" y="41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2"/>
                  <a:pt x="25" y="42"/>
                  <a:pt x="25" y="42"/>
                </a:cubicBezTo>
                <a:cubicBezTo>
                  <a:pt x="26" y="43"/>
                  <a:pt x="26" y="43"/>
                  <a:pt x="26" y="43"/>
                </a:cubicBezTo>
                <a:cubicBezTo>
                  <a:pt x="24" y="53"/>
                  <a:pt x="24" y="53"/>
                  <a:pt x="24" y="53"/>
                </a:cubicBezTo>
                <a:cubicBezTo>
                  <a:pt x="21" y="49"/>
                  <a:pt x="18" y="43"/>
                  <a:pt x="18" y="37"/>
                </a:cubicBezTo>
                <a:close/>
                <a:moveTo>
                  <a:pt x="39" y="20"/>
                </a:moveTo>
                <a:cubicBezTo>
                  <a:pt x="39" y="21"/>
                  <a:pt x="38" y="23"/>
                  <a:pt x="38" y="25"/>
                </a:cubicBezTo>
                <a:cubicBezTo>
                  <a:pt x="38" y="24"/>
                  <a:pt x="38" y="24"/>
                  <a:pt x="39" y="24"/>
                </a:cubicBezTo>
                <a:cubicBezTo>
                  <a:pt x="39" y="24"/>
                  <a:pt x="39" y="22"/>
                  <a:pt x="39" y="21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20"/>
                  <a:pt x="39" y="20"/>
                </a:cubicBezTo>
                <a:close/>
                <a:moveTo>
                  <a:pt x="38" y="27"/>
                </a:moveTo>
                <a:cubicBezTo>
                  <a:pt x="36" y="32"/>
                  <a:pt x="34" y="36"/>
                  <a:pt x="28" y="37"/>
                </a:cubicBezTo>
                <a:cubicBezTo>
                  <a:pt x="28" y="37"/>
                  <a:pt x="28" y="37"/>
                  <a:pt x="28" y="37"/>
                </a:cubicBezTo>
                <a:cubicBezTo>
                  <a:pt x="28" y="37"/>
                  <a:pt x="28" y="37"/>
                  <a:pt x="27" y="37"/>
                </a:cubicBezTo>
                <a:cubicBezTo>
                  <a:pt x="27" y="37"/>
                  <a:pt x="27" y="37"/>
                  <a:pt x="27" y="37"/>
                </a:cubicBezTo>
                <a:cubicBezTo>
                  <a:pt x="26" y="37"/>
                  <a:pt x="26" y="37"/>
                  <a:pt x="26" y="37"/>
                </a:cubicBezTo>
                <a:cubicBezTo>
                  <a:pt x="21" y="36"/>
                  <a:pt x="18" y="32"/>
                  <a:pt x="17" y="27"/>
                </a:cubicBezTo>
                <a:cubicBezTo>
                  <a:pt x="16" y="27"/>
                  <a:pt x="14" y="26"/>
                  <a:pt x="14" y="25"/>
                </a:cubicBezTo>
                <a:cubicBezTo>
                  <a:pt x="14" y="25"/>
                  <a:pt x="13" y="23"/>
                  <a:pt x="13" y="21"/>
                </a:cubicBezTo>
                <a:cubicBezTo>
                  <a:pt x="13" y="20"/>
                  <a:pt x="13" y="19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5" y="18"/>
                </a:cubicBezTo>
                <a:cubicBezTo>
                  <a:pt x="14" y="13"/>
                  <a:pt x="14" y="9"/>
                  <a:pt x="16" y="7"/>
                </a:cubicBezTo>
                <a:cubicBezTo>
                  <a:pt x="21" y="0"/>
                  <a:pt x="36" y="2"/>
                  <a:pt x="39" y="8"/>
                </a:cubicBezTo>
                <a:cubicBezTo>
                  <a:pt x="40" y="10"/>
                  <a:pt x="40" y="14"/>
                  <a:pt x="40" y="18"/>
                </a:cubicBezTo>
                <a:cubicBezTo>
                  <a:pt x="39" y="18"/>
                  <a:pt x="39" y="18"/>
                  <a:pt x="39" y="18"/>
                </a:cubicBezTo>
                <a:cubicBezTo>
                  <a:pt x="40" y="18"/>
                  <a:pt x="40" y="18"/>
                  <a:pt x="40" y="18"/>
                </a:cubicBezTo>
                <a:cubicBezTo>
                  <a:pt x="41" y="19"/>
                  <a:pt x="41" y="20"/>
                  <a:pt x="41" y="21"/>
                </a:cubicBezTo>
                <a:cubicBezTo>
                  <a:pt x="41" y="22"/>
                  <a:pt x="40" y="24"/>
                  <a:pt x="40" y="25"/>
                </a:cubicBezTo>
                <a:cubicBezTo>
                  <a:pt x="40" y="26"/>
                  <a:pt x="38" y="27"/>
                  <a:pt x="38" y="27"/>
                </a:cubicBezTo>
                <a:close/>
                <a:moveTo>
                  <a:pt x="16" y="25"/>
                </a:moveTo>
                <a:cubicBezTo>
                  <a:pt x="16" y="24"/>
                  <a:pt x="16" y="23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2"/>
                  <a:pt x="15" y="21"/>
                  <a:pt x="15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20"/>
                  <a:pt x="15" y="20"/>
                  <a:pt x="15" y="21"/>
                </a:cubicBezTo>
                <a:cubicBezTo>
                  <a:pt x="15" y="22"/>
                  <a:pt x="15" y="24"/>
                  <a:pt x="15" y="24"/>
                </a:cubicBezTo>
                <a:cubicBezTo>
                  <a:pt x="16" y="25"/>
                  <a:pt x="16" y="25"/>
                  <a:pt x="16" y="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981884" y="3569042"/>
            <a:ext cx="1850920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We are all in the gutter, but some of us are looking at the stars. </a:t>
            </a:r>
          </a:p>
          <a:p>
            <a:endParaRPr lang="en-US" altLang="zh-CN" sz="14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3981884" y="3159528"/>
            <a:ext cx="185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53" name="矩形 52"/>
          <p:cNvSpPr/>
          <p:nvPr/>
        </p:nvSpPr>
        <p:spPr>
          <a:xfrm>
            <a:off x="6098398" y="3569042"/>
            <a:ext cx="1850920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We are all in the gutter, but some of us are looking at the stars. </a:t>
            </a:r>
          </a:p>
          <a:p>
            <a:endParaRPr lang="en-US" altLang="zh-CN" sz="14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098398" y="3159528"/>
            <a:ext cx="185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55" name="矩形 54"/>
          <p:cNvSpPr/>
          <p:nvPr/>
        </p:nvSpPr>
        <p:spPr>
          <a:xfrm>
            <a:off x="8214912" y="3569042"/>
            <a:ext cx="1850920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We are all in the gutter, but some of us are looking at the stars. </a:t>
            </a:r>
          </a:p>
          <a:p>
            <a:endParaRPr lang="en-US" altLang="zh-CN" sz="14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8214912" y="3159528"/>
            <a:ext cx="185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5"/>
          <p:cNvPicPr>
            <a:picLocks noChangeAspect="1"/>
          </p:cNvPicPr>
          <p:nvPr/>
        </p:nvPicPr>
        <p:blipFill rotWithShape="1">
          <a:blip r:embed="rId2"/>
          <a:srcRect l="51219" t="54537" r="-2621" b="-3616"/>
          <a:stretch>
            <a:fillRect/>
          </a:stretch>
        </p:blipFill>
        <p:spPr>
          <a:xfrm>
            <a:off x="-26126" y="0"/>
            <a:ext cx="12868963" cy="7406640"/>
          </a:xfrm>
          <a:prstGeom prst="rect">
            <a:avLst/>
          </a:prstGeom>
        </p:spPr>
      </p:pic>
      <p:sp>
        <p:nvSpPr>
          <p:cNvPr id="97" name="任意多边形 96"/>
          <p:cNvSpPr/>
          <p:nvPr/>
        </p:nvSpPr>
        <p:spPr>
          <a:xfrm>
            <a:off x="160111" y="163979"/>
            <a:ext cx="11857264" cy="6542741"/>
          </a:xfrm>
          <a:custGeom>
            <a:avLst/>
            <a:gdLst>
              <a:gd name="connsiteX0" fmla="*/ 0 w 11857264"/>
              <a:gd name="connsiteY0" fmla="*/ 0 h 6542741"/>
              <a:gd name="connsiteX1" fmla="*/ 515936 w 11857264"/>
              <a:gd name="connsiteY1" fmla="*/ 0 h 6542741"/>
              <a:gd name="connsiteX2" fmla="*/ 464015 w 11857264"/>
              <a:gd name="connsiteY2" fmla="*/ 141597 h 6542741"/>
              <a:gd name="connsiteX3" fmla="*/ 716201 w 11857264"/>
              <a:gd name="connsiteY3" fmla="*/ 648363 h 6542741"/>
              <a:gd name="connsiteX4" fmla="*/ 983221 w 11857264"/>
              <a:gd name="connsiteY4" fmla="*/ 320455 h 6542741"/>
              <a:gd name="connsiteX5" fmla="*/ 1272492 w 11857264"/>
              <a:gd name="connsiteY5" fmla="*/ 648363 h 6542741"/>
              <a:gd name="connsiteX6" fmla="*/ 1517260 w 11857264"/>
              <a:gd name="connsiteY6" fmla="*/ 141597 h 6542741"/>
              <a:gd name="connsiteX7" fmla="*/ 1450505 w 11857264"/>
              <a:gd name="connsiteY7" fmla="*/ 0 h 6542741"/>
              <a:gd name="connsiteX8" fmla="*/ 9237427 w 11857264"/>
              <a:gd name="connsiteY8" fmla="*/ 0 h 6542741"/>
              <a:gd name="connsiteX9" fmla="*/ 11857264 w 11857264"/>
              <a:gd name="connsiteY9" fmla="*/ 1914542 h 6542741"/>
              <a:gd name="connsiteX10" fmla="*/ 11857264 w 11857264"/>
              <a:gd name="connsiteY10" fmla="*/ 6542741 h 6542741"/>
              <a:gd name="connsiteX11" fmla="*/ 0 w 11857264"/>
              <a:gd name="connsiteY11" fmla="*/ 6542741 h 6542741"/>
              <a:gd name="connsiteX12" fmla="*/ 0 w 11857264"/>
              <a:gd name="connsiteY12" fmla="*/ 0 h 654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57264" h="6542741">
                <a:moveTo>
                  <a:pt x="0" y="0"/>
                </a:moveTo>
                <a:lnTo>
                  <a:pt x="515936" y="0"/>
                </a:lnTo>
                <a:lnTo>
                  <a:pt x="464015" y="141597"/>
                </a:lnTo>
                <a:lnTo>
                  <a:pt x="716201" y="648363"/>
                </a:lnTo>
                <a:lnTo>
                  <a:pt x="983221" y="320455"/>
                </a:lnTo>
                <a:lnTo>
                  <a:pt x="1272492" y="648363"/>
                </a:lnTo>
                <a:lnTo>
                  <a:pt x="1517260" y="141597"/>
                </a:lnTo>
                <a:lnTo>
                  <a:pt x="1450505" y="0"/>
                </a:lnTo>
                <a:lnTo>
                  <a:pt x="9237427" y="0"/>
                </a:lnTo>
                <a:lnTo>
                  <a:pt x="11857264" y="1914542"/>
                </a:lnTo>
                <a:lnTo>
                  <a:pt x="11857264" y="6542741"/>
                </a:lnTo>
                <a:lnTo>
                  <a:pt x="0" y="65427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文本框 97"/>
          <p:cNvSpPr txBox="1"/>
          <p:nvPr/>
        </p:nvSpPr>
        <p:spPr>
          <a:xfrm>
            <a:off x="1959227" y="523540"/>
            <a:ext cx="42348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The Eiffel Tower</a:t>
            </a:r>
            <a:endParaRPr lang="zh-CN" altLang="en-US" sz="32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99" name="Freeform 752"/>
          <p:cNvSpPr/>
          <p:nvPr/>
        </p:nvSpPr>
        <p:spPr bwMode="auto">
          <a:xfrm>
            <a:off x="1121080" y="678199"/>
            <a:ext cx="318941" cy="857029"/>
          </a:xfrm>
          <a:custGeom>
            <a:avLst/>
            <a:gdLst>
              <a:gd name="T0" fmla="*/ 43 w 43"/>
              <a:gd name="T1" fmla="*/ 94 h 115"/>
              <a:gd name="T2" fmla="*/ 37 w 43"/>
              <a:gd name="T3" fmla="*/ 115 h 115"/>
              <a:gd name="T4" fmla="*/ 20 w 43"/>
              <a:gd name="T5" fmla="*/ 102 h 115"/>
              <a:gd name="T6" fmla="*/ 0 w 43"/>
              <a:gd name="T7" fmla="*/ 3 h 115"/>
              <a:gd name="T8" fmla="*/ 8 w 43"/>
              <a:gd name="T9" fmla="*/ 0 h 115"/>
              <a:gd name="T10" fmla="*/ 43 w 43"/>
              <a:gd name="T11" fmla="*/ 94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" h="115">
                <a:moveTo>
                  <a:pt x="43" y="94"/>
                </a:moveTo>
                <a:lnTo>
                  <a:pt x="37" y="115"/>
                </a:lnTo>
                <a:lnTo>
                  <a:pt x="20" y="102"/>
                </a:lnTo>
                <a:lnTo>
                  <a:pt x="0" y="3"/>
                </a:lnTo>
                <a:lnTo>
                  <a:pt x="8" y="0"/>
                </a:lnTo>
                <a:lnTo>
                  <a:pt x="43" y="94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0" name="Freeform 753"/>
          <p:cNvSpPr/>
          <p:nvPr/>
        </p:nvSpPr>
        <p:spPr bwMode="auto">
          <a:xfrm>
            <a:off x="943067" y="693099"/>
            <a:ext cx="407950" cy="1222201"/>
          </a:xfrm>
          <a:custGeom>
            <a:avLst/>
            <a:gdLst>
              <a:gd name="T0" fmla="*/ 55 w 55"/>
              <a:gd name="T1" fmla="*/ 130 h 164"/>
              <a:gd name="T2" fmla="*/ 27 w 55"/>
              <a:gd name="T3" fmla="*/ 164 h 164"/>
              <a:gd name="T4" fmla="*/ 0 w 55"/>
              <a:gd name="T5" fmla="*/ 130 h 164"/>
              <a:gd name="T6" fmla="*/ 19 w 55"/>
              <a:gd name="T7" fmla="*/ 0 h 164"/>
              <a:gd name="T8" fmla="*/ 36 w 55"/>
              <a:gd name="T9" fmla="*/ 0 h 164"/>
              <a:gd name="T10" fmla="*/ 55 w 55"/>
              <a:gd name="T11" fmla="*/ 13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164">
                <a:moveTo>
                  <a:pt x="55" y="130"/>
                </a:moveTo>
                <a:lnTo>
                  <a:pt x="27" y="164"/>
                </a:lnTo>
                <a:lnTo>
                  <a:pt x="0" y="130"/>
                </a:lnTo>
                <a:lnTo>
                  <a:pt x="19" y="0"/>
                </a:lnTo>
                <a:lnTo>
                  <a:pt x="36" y="0"/>
                </a:lnTo>
                <a:lnTo>
                  <a:pt x="55" y="130"/>
                </a:lnTo>
                <a:close/>
              </a:path>
            </a:pathLst>
          </a:custGeom>
          <a:solidFill>
            <a:srgbClr val="BE809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1" name="Freeform 754"/>
          <p:cNvSpPr/>
          <p:nvPr/>
        </p:nvSpPr>
        <p:spPr bwMode="auto">
          <a:xfrm>
            <a:off x="1024657" y="484426"/>
            <a:ext cx="252184" cy="208667"/>
          </a:xfrm>
          <a:custGeom>
            <a:avLst/>
            <a:gdLst>
              <a:gd name="T0" fmla="*/ 25 w 34"/>
              <a:gd name="T1" fmla="*/ 28 h 28"/>
              <a:gd name="T2" fmla="*/ 8 w 34"/>
              <a:gd name="T3" fmla="*/ 28 h 28"/>
              <a:gd name="T4" fmla="*/ 0 w 34"/>
              <a:gd name="T5" fmla="*/ 10 h 28"/>
              <a:gd name="T6" fmla="*/ 3 w 34"/>
              <a:gd name="T7" fmla="*/ 0 h 28"/>
              <a:gd name="T8" fmla="*/ 30 w 34"/>
              <a:gd name="T9" fmla="*/ 0 h 28"/>
              <a:gd name="T10" fmla="*/ 34 w 34"/>
              <a:gd name="T11" fmla="*/ 10 h 28"/>
              <a:gd name="T12" fmla="*/ 25 w 34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28">
                <a:moveTo>
                  <a:pt x="25" y="28"/>
                </a:moveTo>
                <a:lnTo>
                  <a:pt x="8" y="28"/>
                </a:lnTo>
                <a:lnTo>
                  <a:pt x="0" y="10"/>
                </a:lnTo>
                <a:lnTo>
                  <a:pt x="3" y="0"/>
                </a:lnTo>
                <a:lnTo>
                  <a:pt x="30" y="0"/>
                </a:lnTo>
                <a:lnTo>
                  <a:pt x="34" y="10"/>
                </a:lnTo>
                <a:lnTo>
                  <a:pt x="25" y="28"/>
                </a:lnTo>
                <a:close/>
              </a:path>
            </a:pathLst>
          </a:custGeom>
          <a:solidFill>
            <a:srgbClr val="793E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2005676" y="1075097"/>
            <a:ext cx="361135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</a:t>
            </a:r>
            <a:endParaRPr lang="en-US" altLang="zh-CN" sz="1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cxnSp>
        <p:nvCxnSpPr>
          <p:cNvPr id="103" name="直接连接符 102"/>
          <p:cNvCxnSpPr/>
          <p:nvPr/>
        </p:nvCxnSpPr>
        <p:spPr>
          <a:xfrm>
            <a:off x="473798" y="174981"/>
            <a:ext cx="1531877" cy="0"/>
          </a:xfrm>
          <a:prstGeom prst="line">
            <a:avLst/>
          </a:prstGeom>
          <a:ln w="31750">
            <a:solidFill>
              <a:srgbClr val="FFF9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任意多边形 103"/>
          <p:cNvSpPr/>
          <p:nvPr/>
        </p:nvSpPr>
        <p:spPr bwMode="auto">
          <a:xfrm rot="16200000">
            <a:off x="10148665" y="-126636"/>
            <a:ext cx="1546979" cy="2149533"/>
          </a:xfrm>
          <a:custGeom>
            <a:avLst/>
            <a:gdLst>
              <a:gd name="connsiteX0" fmla="*/ 333375 w 333376"/>
              <a:gd name="connsiteY0" fmla="*/ 269875 h 333375"/>
              <a:gd name="connsiteX1" fmla="*/ 333375 w 333376"/>
              <a:gd name="connsiteY1" fmla="*/ 333375 h 333375"/>
              <a:gd name="connsiteX2" fmla="*/ 331788 w 333376"/>
              <a:gd name="connsiteY2" fmla="*/ 333375 h 333375"/>
              <a:gd name="connsiteX3" fmla="*/ 331787 w 333376"/>
              <a:gd name="connsiteY3" fmla="*/ 333375 h 333375"/>
              <a:gd name="connsiteX4" fmla="*/ 269875 w 333376"/>
              <a:gd name="connsiteY4" fmla="*/ 333375 h 333375"/>
              <a:gd name="connsiteX5" fmla="*/ 333376 w 333376"/>
              <a:gd name="connsiteY5" fmla="*/ 136525 h 333375"/>
              <a:gd name="connsiteX6" fmla="*/ 333376 w 333376"/>
              <a:gd name="connsiteY6" fmla="*/ 196850 h 333375"/>
              <a:gd name="connsiteX7" fmla="*/ 196851 w 333376"/>
              <a:gd name="connsiteY7" fmla="*/ 333375 h 333375"/>
              <a:gd name="connsiteX8" fmla="*/ 134938 w 333376"/>
              <a:gd name="connsiteY8" fmla="*/ 333375 h 333375"/>
              <a:gd name="connsiteX9" fmla="*/ 333375 w 333376"/>
              <a:gd name="connsiteY9" fmla="*/ 0 h 333375"/>
              <a:gd name="connsiteX10" fmla="*/ 333375 w 333376"/>
              <a:gd name="connsiteY10" fmla="*/ 61912 h 333375"/>
              <a:gd name="connsiteX11" fmla="*/ 61912 w 333376"/>
              <a:gd name="connsiteY11" fmla="*/ 333375 h 333375"/>
              <a:gd name="connsiteX12" fmla="*/ 0 w 333376"/>
              <a:gd name="connsiteY12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376" h="333375">
                <a:moveTo>
                  <a:pt x="333375" y="269875"/>
                </a:moveTo>
                <a:lnTo>
                  <a:pt x="333375" y="333375"/>
                </a:lnTo>
                <a:lnTo>
                  <a:pt x="331788" y="333375"/>
                </a:lnTo>
                <a:lnTo>
                  <a:pt x="331787" y="333375"/>
                </a:lnTo>
                <a:lnTo>
                  <a:pt x="269875" y="333375"/>
                </a:lnTo>
                <a:close/>
                <a:moveTo>
                  <a:pt x="333376" y="136525"/>
                </a:moveTo>
                <a:lnTo>
                  <a:pt x="333376" y="196850"/>
                </a:lnTo>
                <a:lnTo>
                  <a:pt x="196851" y="333375"/>
                </a:lnTo>
                <a:lnTo>
                  <a:pt x="134938" y="333375"/>
                </a:lnTo>
                <a:close/>
                <a:moveTo>
                  <a:pt x="333375" y="0"/>
                </a:moveTo>
                <a:lnTo>
                  <a:pt x="333375" y="61912"/>
                </a:lnTo>
                <a:lnTo>
                  <a:pt x="61912" y="333375"/>
                </a:lnTo>
                <a:lnTo>
                  <a:pt x="0" y="333375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05" name="任意多边形 104"/>
          <p:cNvSpPr/>
          <p:nvPr/>
        </p:nvSpPr>
        <p:spPr>
          <a:xfrm>
            <a:off x="908925" y="323681"/>
            <a:ext cx="468817" cy="160753"/>
          </a:xfrm>
          <a:custGeom>
            <a:avLst/>
            <a:gdLst>
              <a:gd name="connsiteX0" fmla="*/ 0 w 468817"/>
              <a:gd name="connsiteY0" fmla="*/ 0 h 160753"/>
              <a:gd name="connsiteX1" fmla="*/ 468817 w 468817"/>
              <a:gd name="connsiteY1" fmla="*/ 0 h 160753"/>
              <a:gd name="connsiteX2" fmla="*/ 234409 w 468817"/>
              <a:gd name="connsiteY2" fmla="*/ 160753 h 160753"/>
              <a:gd name="connsiteX3" fmla="*/ 0 w 468817"/>
              <a:gd name="connsiteY3" fmla="*/ 0 h 16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17" h="160753">
                <a:moveTo>
                  <a:pt x="0" y="0"/>
                </a:moveTo>
                <a:lnTo>
                  <a:pt x="468817" y="0"/>
                </a:lnTo>
                <a:lnTo>
                  <a:pt x="234409" y="1607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956339" y="3569042"/>
            <a:ext cx="1850920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We are all in the gutter, but some of us are looking at the stars. </a:t>
            </a:r>
          </a:p>
          <a:p>
            <a:endParaRPr lang="en-US" altLang="zh-CN" sz="14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956339" y="3159528"/>
            <a:ext cx="185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51" name="矩形 50"/>
          <p:cNvSpPr/>
          <p:nvPr/>
        </p:nvSpPr>
        <p:spPr>
          <a:xfrm>
            <a:off x="3981884" y="3569042"/>
            <a:ext cx="1850920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We are all in the gutter, but some of us are looking at the stars. </a:t>
            </a:r>
          </a:p>
          <a:p>
            <a:endParaRPr lang="en-US" altLang="zh-CN" sz="14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3981884" y="3159528"/>
            <a:ext cx="185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53" name="矩形 52"/>
          <p:cNvSpPr/>
          <p:nvPr/>
        </p:nvSpPr>
        <p:spPr>
          <a:xfrm>
            <a:off x="6098398" y="3569042"/>
            <a:ext cx="1850920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We are all in the gutter, but some of us are looking at the stars. </a:t>
            </a:r>
          </a:p>
          <a:p>
            <a:endParaRPr lang="en-US" altLang="zh-CN" sz="14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098398" y="3159528"/>
            <a:ext cx="185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55" name="矩形 54"/>
          <p:cNvSpPr/>
          <p:nvPr/>
        </p:nvSpPr>
        <p:spPr>
          <a:xfrm>
            <a:off x="8214912" y="3569042"/>
            <a:ext cx="1850920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  <a:sym typeface="时尚中黑简体" panose="01010104010101010101" pitchFamily="2" charset="-122"/>
              </a:rPr>
              <a:t>We are all in the gutter, but some of us are looking at the stars. We are all in the gutter, but some of us are looking at the stars. </a:t>
            </a:r>
          </a:p>
          <a:p>
            <a:endParaRPr lang="en-US" altLang="zh-CN" sz="14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8214912" y="3159528"/>
            <a:ext cx="185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Eiffel </a:t>
            </a:r>
            <a:r>
              <a:rPr lang="en-US" altLang="zh-CN" sz="2000" b="1" dirty="0">
                <a:solidFill>
                  <a:srgbClr val="793E50"/>
                </a:solidFill>
                <a:latin typeface="微软雅黑" pitchFamily="34" charset="-122"/>
                <a:ea typeface="微软雅黑" pitchFamily="34" charset="-122"/>
              </a:rPr>
              <a:t>Tower</a:t>
            </a:r>
            <a:endParaRPr lang="zh-CN" altLang="en-US" sz="2000" b="1" dirty="0">
              <a:solidFill>
                <a:srgbClr val="793E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76" name="椭圆 75"/>
          <p:cNvSpPr/>
          <p:nvPr/>
        </p:nvSpPr>
        <p:spPr>
          <a:xfrm>
            <a:off x="2238176" y="1719813"/>
            <a:ext cx="1296144" cy="12961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77" name="饼形 76"/>
          <p:cNvSpPr/>
          <p:nvPr/>
        </p:nvSpPr>
        <p:spPr>
          <a:xfrm>
            <a:off x="2238248" y="1719813"/>
            <a:ext cx="1296000" cy="1296144"/>
          </a:xfrm>
          <a:prstGeom prst="pie">
            <a:avLst>
              <a:gd name="adj1" fmla="val 52661"/>
              <a:gd name="adj2" fmla="val 13298944"/>
            </a:avLst>
          </a:prstGeom>
          <a:solidFill>
            <a:srgbClr val="FE8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2526248" y="2007885"/>
            <a:ext cx="720000" cy="720000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4230397" y="1719813"/>
            <a:ext cx="1296144" cy="12961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80" name="饼形 79"/>
          <p:cNvSpPr/>
          <p:nvPr/>
        </p:nvSpPr>
        <p:spPr>
          <a:xfrm>
            <a:off x="4230469" y="1719813"/>
            <a:ext cx="1296000" cy="1296144"/>
          </a:xfrm>
          <a:prstGeom prst="pie">
            <a:avLst>
              <a:gd name="adj1" fmla="val 2759378"/>
              <a:gd name="adj2" fmla="val 13298944"/>
            </a:avLst>
          </a:prstGeom>
          <a:solidFill>
            <a:srgbClr val="FE8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4518469" y="2007885"/>
            <a:ext cx="720000" cy="720000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6222618" y="1719813"/>
            <a:ext cx="1296144" cy="12961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83" name="饼形 82"/>
          <p:cNvSpPr/>
          <p:nvPr/>
        </p:nvSpPr>
        <p:spPr>
          <a:xfrm>
            <a:off x="6222690" y="1719813"/>
            <a:ext cx="1296000" cy="1296144"/>
          </a:xfrm>
          <a:prstGeom prst="pie">
            <a:avLst>
              <a:gd name="adj1" fmla="val 6411208"/>
              <a:gd name="adj2" fmla="val 13298944"/>
            </a:avLst>
          </a:prstGeom>
          <a:solidFill>
            <a:srgbClr val="FE8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6510690" y="2007885"/>
            <a:ext cx="720000" cy="720000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8214840" y="1719813"/>
            <a:ext cx="1296144" cy="12961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86" name="饼形 85"/>
          <p:cNvSpPr/>
          <p:nvPr/>
        </p:nvSpPr>
        <p:spPr>
          <a:xfrm>
            <a:off x="8214912" y="1719813"/>
            <a:ext cx="1296000" cy="1296144"/>
          </a:xfrm>
          <a:prstGeom prst="pie">
            <a:avLst>
              <a:gd name="adj1" fmla="val 6411208"/>
              <a:gd name="adj2" fmla="val 2079974"/>
            </a:avLst>
          </a:prstGeom>
          <a:solidFill>
            <a:srgbClr val="FE8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8502912" y="2007885"/>
            <a:ext cx="720000" cy="720000"/>
          </a:xfrm>
          <a:prstGeom prst="ellipse">
            <a:avLst/>
          </a:prstGeom>
          <a:solidFill>
            <a:srgbClr val="79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8000" rtlCol="0" anchor="ctr"/>
          <a:lstStyle/>
          <a:p>
            <a:pPr algn="ctr"/>
            <a:endParaRPr lang="zh-CN" altLang="en-US" sz="8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88" name="Freeform 5701"/>
          <p:cNvSpPr>
            <a:spLocks noEditPoints="1"/>
          </p:cNvSpPr>
          <p:nvPr/>
        </p:nvSpPr>
        <p:spPr bwMode="auto">
          <a:xfrm>
            <a:off x="4697775" y="2084054"/>
            <a:ext cx="361388" cy="571582"/>
          </a:xfrm>
          <a:custGeom>
            <a:avLst/>
            <a:gdLst>
              <a:gd name="T0" fmla="*/ 29 w 46"/>
              <a:gd name="T1" fmla="*/ 33 h 73"/>
              <a:gd name="T2" fmla="*/ 28 w 46"/>
              <a:gd name="T3" fmla="*/ 35 h 73"/>
              <a:gd name="T4" fmla="*/ 23 w 46"/>
              <a:gd name="T5" fmla="*/ 37 h 73"/>
              <a:gd name="T6" fmla="*/ 23 w 46"/>
              <a:gd name="T7" fmla="*/ 37 h 73"/>
              <a:gd name="T8" fmla="*/ 23 w 46"/>
              <a:gd name="T9" fmla="*/ 37 h 73"/>
              <a:gd name="T10" fmla="*/ 19 w 46"/>
              <a:gd name="T11" fmla="*/ 35 h 73"/>
              <a:gd name="T12" fmla="*/ 16 w 46"/>
              <a:gd name="T13" fmla="*/ 33 h 73"/>
              <a:gd name="T14" fmla="*/ 14 w 46"/>
              <a:gd name="T15" fmla="*/ 34 h 73"/>
              <a:gd name="T16" fmla="*/ 14 w 46"/>
              <a:gd name="T17" fmla="*/ 1 h 73"/>
              <a:gd name="T18" fmla="*/ 22 w 46"/>
              <a:gd name="T19" fmla="*/ 2 h 73"/>
              <a:gd name="T20" fmla="*/ 30 w 46"/>
              <a:gd name="T21" fmla="*/ 1 h 73"/>
              <a:gd name="T22" fmla="*/ 31 w 46"/>
              <a:gd name="T23" fmla="*/ 34 h 73"/>
              <a:gd name="T24" fmla="*/ 29 w 46"/>
              <a:gd name="T25" fmla="*/ 33 h 73"/>
              <a:gd name="T26" fmla="*/ 36 w 46"/>
              <a:gd name="T27" fmla="*/ 39 h 73"/>
              <a:gd name="T28" fmla="*/ 29 w 46"/>
              <a:gd name="T29" fmla="*/ 37 h 73"/>
              <a:gd name="T30" fmla="*/ 29 w 46"/>
              <a:gd name="T31" fmla="*/ 38 h 73"/>
              <a:gd name="T32" fmla="*/ 31 w 46"/>
              <a:gd name="T33" fmla="*/ 39 h 73"/>
              <a:gd name="T34" fmla="*/ 23 w 46"/>
              <a:gd name="T35" fmla="*/ 57 h 73"/>
              <a:gd name="T36" fmla="*/ 14 w 46"/>
              <a:gd name="T37" fmla="*/ 39 h 73"/>
              <a:gd name="T38" fmla="*/ 17 w 46"/>
              <a:gd name="T39" fmla="*/ 38 h 73"/>
              <a:gd name="T40" fmla="*/ 16 w 46"/>
              <a:gd name="T41" fmla="*/ 37 h 73"/>
              <a:gd name="T42" fmla="*/ 10 w 46"/>
              <a:gd name="T43" fmla="*/ 39 h 73"/>
              <a:gd name="T44" fmla="*/ 4 w 46"/>
              <a:gd name="T45" fmla="*/ 40 h 73"/>
              <a:gd name="T46" fmla="*/ 0 w 46"/>
              <a:gd name="T47" fmla="*/ 63 h 73"/>
              <a:gd name="T48" fmla="*/ 46 w 46"/>
              <a:gd name="T49" fmla="*/ 63 h 73"/>
              <a:gd name="T50" fmla="*/ 41 w 46"/>
              <a:gd name="T51" fmla="*/ 40 h 73"/>
              <a:gd name="T52" fmla="*/ 36 w 46"/>
              <a:gd name="T53" fmla="*/ 39 h 73"/>
              <a:gd name="T54" fmla="*/ 31 w 46"/>
              <a:gd name="T55" fmla="*/ 27 h 73"/>
              <a:gd name="T56" fmla="*/ 32 w 46"/>
              <a:gd name="T57" fmla="*/ 18 h 73"/>
              <a:gd name="T58" fmla="*/ 23 w 46"/>
              <a:gd name="T59" fmla="*/ 11 h 73"/>
              <a:gd name="T60" fmla="*/ 22 w 46"/>
              <a:gd name="T61" fmla="*/ 10 h 73"/>
              <a:gd name="T62" fmla="*/ 22 w 46"/>
              <a:gd name="T63" fmla="*/ 11 h 73"/>
              <a:gd name="T64" fmla="*/ 13 w 46"/>
              <a:gd name="T65" fmla="*/ 18 h 73"/>
              <a:gd name="T66" fmla="*/ 13 w 46"/>
              <a:gd name="T67" fmla="*/ 20 h 73"/>
              <a:gd name="T68" fmla="*/ 13 w 46"/>
              <a:gd name="T69" fmla="*/ 24 h 73"/>
              <a:gd name="T70" fmla="*/ 20 w 46"/>
              <a:gd name="T71" fmla="*/ 33 h 73"/>
              <a:gd name="T72" fmla="*/ 23 w 46"/>
              <a:gd name="T73" fmla="*/ 34 h 73"/>
              <a:gd name="T74" fmla="*/ 26 w 46"/>
              <a:gd name="T75" fmla="*/ 32 h 73"/>
              <a:gd name="T76" fmla="*/ 31 w 46"/>
              <a:gd name="T77" fmla="*/ 27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6" h="73">
                <a:moveTo>
                  <a:pt x="29" y="33"/>
                </a:moveTo>
                <a:cubicBezTo>
                  <a:pt x="29" y="34"/>
                  <a:pt x="28" y="34"/>
                  <a:pt x="28" y="35"/>
                </a:cubicBezTo>
                <a:cubicBezTo>
                  <a:pt x="26" y="36"/>
                  <a:pt x="25" y="36"/>
                  <a:pt x="23" y="37"/>
                </a:cubicBezTo>
                <a:cubicBezTo>
                  <a:pt x="23" y="37"/>
                  <a:pt x="23" y="37"/>
                  <a:pt x="23" y="37"/>
                </a:cubicBezTo>
                <a:cubicBezTo>
                  <a:pt x="23" y="37"/>
                  <a:pt x="23" y="37"/>
                  <a:pt x="23" y="37"/>
                </a:cubicBezTo>
                <a:cubicBezTo>
                  <a:pt x="21" y="36"/>
                  <a:pt x="20" y="36"/>
                  <a:pt x="19" y="35"/>
                </a:cubicBezTo>
                <a:cubicBezTo>
                  <a:pt x="18" y="35"/>
                  <a:pt x="17" y="34"/>
                  <a:pt x="16" y="33"/>
                </a:cubicBezTo>
                <a:cubicBezTo>
                  <a:pt x="14" y="34"/>
                  <a:pt x="14" y="34"/>
                  <a:pt x="14" y="34"/>
                </a:cubicBezTo>
                <a:cubicBezTo>
                  <a:pt x="0" y="28"/>
                  <a:pt x="4" y="5"/>
                  <a:pt x="14" y="1"/>
                </a:cubicBezTo>
                <a:cubicBezTo>
                  <a:pt x="17" y="0"/>
                  <a:pt x="21" y="1"/>
                  <a:pt x="22" y="2"/>
                </a:cubicBezTo>
                <a:cubicBezTo>
                  <a:pt x="24" y="1"/>
                  <a:pt x="28" y="0"/>
                  <a:pt x="30" y="1"/>
                </a:cubicBezTo>
                <a:cubicBezTo>
                  <a:pt x="41" y="5"/>
                  <a:pt x="45" y="28"/>
                  <a:pt x="31" y="34"/>
                </a:cubicBezTo>
                <a:cubicBezTo>
                  <a:pt x="29" y="33"/>
                  <a:pt x="29" y="33"/>
                  <a:pt x="29" y="33"/>
                </a:cubicBezTo>
                <a:close/>
                <a:moveTo>
                  <a:pt x="36" y="39"/>
                </a:moveTo>
                <a:cubicBezTo>
                  <a:pt x="29" y="37"/>
                  <a:pt x="29" y="37"/>
                  <a:pt x="29" y="37"/>
                </a:cubicBezTo>
                <a:cubicBezTo>
                  <a:pt x="29" y="38"/>
                  <a:pt x="29" y="38"/>
                  <a:pt x="29" y="38"/>
                </a:cubicBezTo>
                <a:cubicBezTo>
                  <a:pt x="31" y="39"/>
                  <a:pt x="31" y="39"/>
                  <a:pt x="31" y="39"/>
                </a:cubicBezTo>
                <a:cubicBezTo>
                  <a:pt x="31" y="45"/>
                  <a:pt x="27" y="57"/>
                  <a:pt x="23" y="57"/>
                </a:cubicBezTo>
                <a:cubicBezTo>
                  <a:pt x="19" y="56"/>
                  <a:pt x="15" y="44"/>
                  <a:pt x="14" y="39"/>
                </a:cubicBezTo>
                <a:cubicBezTo>
                  <a:pt x="17" y="38"/>
                  <a:pt x="17" y="38"/>
                  <a:pt x="17" y="38"/>
                </a:cubicBezTo>
                <a:cubicBezTo>
                  <a:pt x="16" y="37"/>
                  <a:pt x="16" y="37"/>
                  <a:pt x="16" y="37"/>
                </a:cubicBezTo>
                <a:cubicBezTo>
                  <a:pt x="10" y="39"/>
                  <a:pt x="10" y="39"/>
                  <a:pt x="10" y="39"/>
                </a:cubicBezTo>
                <a:cubicBezTo>
                  <a:pt x="8" y="39"/>
                  <a:pt x="6" y="40"/>
                  <a:pt x="4" y="40"/>
                </a:cubicBezTo>
                <a:cubicBezTo>
                  <a:pt x="1" y="47"/>
                  <a:pt x="0" y="55"/>
                  <a:pt x="0" y="63"/>
                </a:cubicBezTo>
                <a:cubicBezTo>
                  <a:pt x="4" y="73"/>
                  <a:pt x="42" y="72"/>
                  <a:pt x="46" y="63"/>
                </a:cubicBezTo>
                <a:cubicBezTo>
                  <a:pt x="45" y="55"/>
                  <a:pt x="44" y="47"/>
                  <a:pt x="41" y="40"/>
                </a:cubicBezTo>
                <a:cubicBezTo>
                  <a:pt x="39" y="40"/>
                  <a:pt x="38" y="39"/>
                  <a:pt x="36" y="39"/>
                </a:cubicBezTo>
                <a:close/>
                <a:moveTo>
                  <a:pt x="31" y="27"/>
                </a:moveTo>
                <a:cubicBezTo>
                  <a:pt x="32" y="24"/>
                  <a:pt x="33" y="21"/>
                  <a:pt x="32" y="18"/>
                </a:cubicBezTo>
                <a:cubicBezTo>
                  <a:pt x="30" y="15"/>
                  <a:pt x="24" y="13"/>
                  <a:pt x="23" y="11"/>
                </a:cubicBezTo>
                <a:cubicBezTo>
                  <a:pt x="23" y="11"/>
                  <a:pt x="22" y="11"/>
                  <a:pt x="22" y="10"/>
                </a:cubicBezTo>
                <a:cubicBezTo>
                  <a:pt x="22" y="11"/>
                  <a:pt x="22" y="11"/>
                  <a:pt x="22" y="11"/>
                </a:cubicBezTo>
                <a:cubicBezTo>
                  <a:pt x="21" y="13"/>
                  <a:pt x="15" y="15"/>
                  <a:pt x="13" y="18"/>
                </a:cubicBezTo>
                <a:cubicBezTo>
                  <a:pt x="13" y="19"/>
                  <a:pt x="13" y="19"/>
                  <a:pt x="13" y="20"/>
                </a:cubicBezTo>
                <a:cubicBezTo>
                  <a:pt x="13" y="21"/>
                  <a:pt x="13" y="22"/>
                  <a:pt x="13" y="24"/>
                </a:cubicBezTo>
                <a:cubicBezTo>
                  <a:pt x="14" y="27"/>
                  <a:pt x="17" y="31"/>
                  <a:pt x="20" y="33"/>
                </a:cubicBezTo>
                <a:cubicBezTo>
                  <a:pt x="21" y="33"/>
                  <a:pt x="22" y="33"/>
                  <a:pt x="23" y="34"/>
                </a:cubicBezTo>
                <a:cubicBezTo>
                  <a:pt x="24" y="33"/>
                  <a:pt x="25" y="33"/>
                  <a:pt x="26" y="32"/>
                </a:cubicBezTo>
                <a:cubicBezTo>
                  <a:pt x="28" y="31"/>
                  <a:pt x="30" y="29"/>
                  <a:pt x="31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89" name="Freeform 5702"/>
          <p:cNvSpPr>
            <a:spLocks noEditPoints="1"/>
          </p:cNvSpPr>
          <p:nvPr/>
        </p:nvSpPr>
        <p:spPr bwMode="auto">
          <a:xfrm>
            <a:off x="6666026" y="2078522"/>
            <a:ext cx="409328" cy="582646"/>
          </a:xfrm>
          <a:custGeom>
            <a:avLst/>
            <a:gdLst>
              <a:gd name="T0" fmla="*/ 37 w 52"/>
              <a:gd name="T1" fmla="*/ 42 h 74"/>
              <a:gd name="T2" fmla="*/ 47 w 52"/>
              <a:gd name="T3" fmla="*/ 44 h 74"/>
              <a:gd name="T4" fmla="*/ 52 w 52"/>
              <a:gd name="T5" fmla="*/ 67 h 74"/>
              <a:gd name="T6" fmla="*/ 0 w 52"/>
              <a:gd name="T7" fmla="*/ 67 h 74"/>
              <a:gd name="T8" fmla="*/ 5 w 52"/>
              <a:gd name="T9" fmla="*/ 44 h 74"/>
              <a:gd name="T10" fmla="*/ 15 w 52"/>
              <a:gd name="T11" fmla="*/ 42 h 74"/>
              <a:gd name="T12" fmla="*/ 37 w 52"/>
              <a:gd name="T13" fmla="*/ 42 h 74"/>
              <a:gd name="T14" fmla="*/ 15 w 52"/>
              <a:gd name="T15" fmla="*/ 19 h 74"/>
              <a:gd name="T16" fmla="*/ 25 w 52"/>
              <a:gd name="T17" fmla="*/ 17 h 74"/>
              <a:gd name="T18" fmla="*/ 37 w 52"/>
              <a:gd name="T19" fmla="*/ 19 h 74"/>
              <a:gd name="T20" fmla="*/ 36 w 52"/>
              <a:gd name="T21" fmla="*/ 28 h 74"/>
              <a:gd name="T22" fmla="*/ 31 w 52"/>
              <a:gd name="T23" fmla="*/ 35 h 74"/>
              <a:gd name="T24" fmla="*/ 26 w 52"/>
              <a:gd name="T25" fmla="*/ 37 h 74"/>
              <a:gd name="T26" fmla="*/ 21 w 52"/>
              <a:gd name="T27" fmla="*/ 36 h 74"/>
              <a:gd name="T28" fmla="*/ 16 w 52"/>
              <a:gd name="T29" fmla="*/ 29 h 74"/>
              <a:gd name="T30" fmla="*/ 15 w 52"/>
              <a:gd name="T31" fmla="*/ 20 h 74"/>
              <a:gd name="T32" fmla="*/ 15 w 52"/>
              <a:gd name="T33" fmla="*/ 19 h 74"/>
              <a:gd name="T34" fmla="*/ 40 w 52"/>
              <a:gd name="T35" fmla="*/ 28 h 74"/>
              <a:gd name="T36" fmla="*/ 41 w 52"/>
              <a:gd name="T37" fmla="*/ 26 h 74"/>
              <a:gd name="T38" fmla="*/ 42 w 52"/>
              <a:gd name="T39" fmla="*/ 21 h 74"/>
              <a:gd name="T40" fmla="*/ 41 w 52"/>
              <a:gd name="T41" fmla="*/ 21 h 74"/>
              <a:gd name="T42" fmla="*/ 37 w 52"/>
              <a:gd name="T43" fmla="*/ 4 h 74"/>
              <a:gd name="T44" fmla="*/ 35 w 52"/>
              <a:gd name="T45" fmla="*/ 6 h 74"/>
              <a:gd name="T46" fmla="*/ 31 w 52"/>
              <a:gd name="T47" fmla="*/ 1 h 74"/>
              <a:gd name="T48" fmla="*/ 29 w 52"/>
              <a:gd name="T49" fmla="*/ 4 h 74"/>
              <a:gd name="T50" fmla="*/ 25 w 52"/>
              <a:gd name="T51" fmla="*/ 0 h 74"/>
              <a:gd name="T52" fmla="*/ 23 w 52"/>
              <a:gd name="T53" fmla="*/ 3 h 74"/>
              <a:gd name="T54" fmla="*/ 22 w 52"/>
              <a:gd name="T55" fmla="*/ 4 h 74"/>
              <a:gd name="T56" fmla="*/ 20 w 52"/>
              <a:gd name="T57" fmla="*/ 2 h 74"/>
              <a:gd name="T58" fmla="*/ 17 w 52"/>
              <a:gd name="T59" fmla="*/ 6 h 74"/>
              <a:gd name="T60" fmla="*/ 15 w 52"/>
              <a:gd name="T61" fmla="*/ 5 h 74"/>
              <a:gd name="T62" fmla="*/ 11 w 52"/>
              <a:gd name="T63" fmla="*/ 21 h 74"/>
              <a:gd name="T64" fmla="*/ 11 w 52"/>
              <a:gd name="T65" fmla="*/ 21 h 74"/>
              <a:gd name="T66" fmla="*/ 11 w 52"/>
              <a:gd name="T67" fmla="*/ 26 h 74"/>
              <a:gd name="T68" fmla="*/ 12 w 52"/>
              <a:gd name="T69" fmla="*/ 28 h 74"/>
              <a:gd name="T70" fmla="*/ 13 w 52"/>
              <a:gd name="T71" fmla="*/ 31 h 74"/>
              <a:gd name="T72" fmla="*/ 19 w 52"/>
              <a:gd name="T73" fmla="*/ 38 h 74"/>
              <a:gd name="T74" fmla="*/ 26 w 52"/>
              <a:gd name="T75" fmla="*/ 41 h 74"/>
              <a:gd name="T76" fmla="*/ 33 w 52"/>
              <a:gd name="T77" fmla="*/ 38 h 74"/>
              <a:gd name="T78" fmla="*/ 39 w 52"/>
              <a:gd name="T79" fmla="*/ 29 h 74"/>
              <a:gd name="T80" fmla="*/ 40 w 52"/>
              <a:gd name="T81" fmla="*/ 2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2" h="74">
                <a:moveTo>
                  <a:pt x="37" y="42"/>
                </a:moveTo>
                <a:cubicBezTo>
                  <a:pt x="40" y="41"/>
                  <a:pt x="45" y="43"/>
                  <a:pt x="47" y="44"/>
                </a:cubicBezTo>
                <a:cubicBezTo>
                  <a:pt x="50" y="51"/>
                  <a:pt x="52" y="58"/>
                  <a:pt x="52" y="67"/>
                </a:cubicBezTo>
                <a:cubicBezTo>
                  <a:pt x="48" y="74"/>
                  <a:pt x="4" y="74"/>
                  <a:pt x="0" y="67"/>
                </a:cubicBezTo>
                <a:cubicBezTo>
                  <a:pt x="0" y="58"/>
                  <a:pt x="2" y="51"/>
                  <a:pt x="5" y="44"/>
                </a:cubicBezTo>
                <a:cubicBezTo>
                  <a:pt x="8" y="43"/>
                  <a:pt x="11" y="42"/>
                  <a:pt x="15" y="42"/>
                </a:cubicBezTo>
                <a:cubicBezTo>
                  <a:pt x="16" y="54"/>
                  <a:pt x="35" y="56"/>
                  <a:pt x="37" y="42"/>
                </a:cubicBezTo>
                <a:close/>
                <a:moveTo>
                  <a:pt x="15" y="19"/>
                </a:moveTo>
                <a:cubicBezTo>
                  <a:pt x="17" y="19"/>
                  <a:pt x="21" y="17"/>
                  <a:pt x="25" y="17"/>
                </a:cubicBezTo>
                <a:cubicBezTo>
                  <a:pt x="30" y="17"/>
                  <a:pt x="35" y="19"/>
                  <a:pt x="37" y="19"/>
                </a:cubicBezTo>
                <a:cubicBezTo>
                  <a:pt x="38" y="22"/>
                  <a:pt x="37" y="25"/>
                  <a:pt x="36" y="28"/>
                </a:cubicBezTo>
                <a:cubicBezTo>
                  <a:pt x="35" y="31"/>
                  <a:pt x="33" y="34"/>
                  <a:pt x="31" y="35"/>
                </a:cubicBezTo>
                <a:cubicBezTo>
                  <a:pt x="30" y="37"/>
                  <a:pt x="28" y="37"/>
                  <a:pt x="26" y="37"/>
                </a:cubicBezTo>
                <a:cubicBezTo>
                  <a:pt x="25" y="38"/>
                  <a:pt x="23" y="37"/>
                  <a:pt x="21" y="36"/>
                </a:cubicBezTo>
                <a:cubicBezTo>
                  <a:pt x="19" y="35"/>
                  <a:pt x="17" y="32"/>
                  <a:pt x="16" y="29"/>
                </a:cubicBezTo>
                <a:cubicBezTo>
                  <a:pt x="15" y="27"/>
                  <a:pt x="15" y="23"/>
                  <a:pt x="15" y="20"/>
                </a:cubicBezTo>
                <a:cubicBezTo>
                  <a:pt x="15" y="20"/>
                  <a:pt x="15" y="20"/>
                  <a:pt x="15" y="19"/>
                </a:cubicBezTo>
                <a:close/>
                <a:moveTo>
                  <a:pt x="40" y="28"/>
                </a:moveTo>
                <a:cubicBezTo>
                  <a:pt x="40" y="28"/>
                  <a:pt x="41" y="27"/>
                  <a:pt x="41" y="26"/>
                </a:cubicBezTo>
                <a:cubicBezTo>
                  <a:pt x="42" y="24"/>
                  <a:pt x="42" y="21"/>
                  <a:pt x="42" y="21"/>
                </a:cubicBezTo>
                <a:cubicBezTo>
                  <a:pt x="41" y="21"/>
                  <a:pt x="41" y="21"/>
                  <a:pt x="41" y="21"/>
                </a:cubicBezTo>
                <a:cubicBezTo>
                  <a:pt x="42" y="14"/>
                  <a:pt x="42" y="9"/>
                  <a:pt x="37" y="4"/>
                </a:cubicBezTo>
                <a:cubicBezTo>
                  <a:pt x="37" y="4"/>
                  <a:pt x="36" y="5"/>
                  <a:pt x="35" y="6"/>
                </a:cubicBezTo>
                <a:cubicBezTo>
                  <a:pt x="35" y="5"/>
                  <a:pt x="34" y="3"/>
                  <a:pt x="31" y="1"/>
                </a:cubicBezTo>
                <a:cubicBezTo>
                  <a:pt x="31" y="1"/>
                  <a:pt x="29" y="3"/>
                  <a:pt x="29" y="4"/>
                </a:cubicBezTo>
                <a:cubicBezTo>
                  <a:pt x="28" y="3"/>
                  <a:pt x="26" y="1"/>
                  <a:pt x="25" y="0"/>
                </a:cubicBezTo>
                <a:cubicBezTo>
                  <a:pt x="25" y="0"/>
                  <a:pt x="24" y="2"/>
                  <a:pt x="23" y="3"/>
                </a:cubicBezTo>
                <a:cubicBezTo>
                  <a:pt x="23" y="3"/>
                  <a:pt x="23" y="4"/>
                  <a:pt x="22" y="4"/>
                </a:cubicBezTo>
                <a:cubicBezTo>
                  <a:pt x="22" y="3"/>
                  <a:pt x="20" y="2"/>
                  <a:pt x="20" y="2"/>
                </a:cubicBezTo>
                <a:cubicBezTo>
                  <a:pt x="19" y="3"/>
                  <a:pt x="17" y="4"/>
                  <a:pt x="17" y="6"/>
                </a:cubicBezTo>
                <a:cubicBezTo>
                  <a:pt x="16" y="6"/>
                  <a:pt x="16" y="5"/>
                  <a:pt x="15" y="5"/>
                </a:cubicBezTo>
                <a:cubicBezTo>
                  <a:pt x="10" y="9"/>
                  <a:pt x="10" y="15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0" y="24"/>
                  <a:pt x="11" y="26"/>
                </a:cubicBezTo>
                <a:cubicBezTo>
                  <a:pt x="11" y="27"/>
                  <a:pt x="12" y="27"/>
                  <a:pt x="12" y="28"/>
                </a:cubicBezTo>
                <a:cubicBezTo>
                  <a:pt x="13" y="29"/>
                  <a:pt x="13" y="30"/>
                  <a:pt x="13" y="31"/>
                </a:cubicBezTo>
                <a:cubicBezTo>
                  <a:pt x="15" y="34"/>
                  <a:pt x="17" y="37"/>
                  <a:pt x="19" y="38"/>
                </a:cubicBezTo>
                <a:cubicBezTo>
                  <a:pt x="22" y="40"/>
                  <a:pt x="24" y="41"/>
                  <a:pt x="26" y="41"/>
                </a:cubicBezTo>
                <a:cubicBezTo>
                  <a:pt x="29" y="40"/>
                  <a:pt x="31" y="39"/>
                  <a:pt x="33" y="38"/>
                </a:cubicBezTo>
                <a:cubicBezTo>
                  <a:pt x="36" y="36"/>
                  <a:pt x="38" y="33"/>
                  <a:pt x="39" y="29"/>
                </a:cubicBezTo>
                <a:cubicBezTo>
                  <a:pt x="39" y="29"/>
                  <a:pt x="40" y="28"/>
                  <a:pt x="40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90" name="Freeform 5708"/>
          <p:cNvSpPr>
            <a:spLocks noEditPoints="1"/>
          </p:cNvSpPr>
          <p:nvPr/>
        </p:nvSpPr>
        <p:spPr bwMode="auto">
          <a:xfrm>
            <a:off x="8634279" y="2106180"/>
            <a:ext cx="457266" cy="527330"/>
          </a:xfrm>
          <a:custGeom>
            <a:avLst/>
            <a:gdLst>
              <a:gd name="T0" fmla="*/ 39 w 58"/>
              <a:gd name="T1" fmla="*/ 26 h 67"/>
              <a:gd name="T2" fmla="*/ 33 w 58"/>
              <a:gd name="T3" fmla="*/ 34 h 67"/>
              <a:gd name="T4" fmla="*/ 29 w 58"/>
              <a:gd name="T5" fmla="*/ 36 h 67"/>
              <a:gd name="T6" fmla="*/ 29 w 58"/>
              <a:gd name="T7" fmla="*/ 36 h 67"/>
              <a:gd name="T8" fmla="*/ 28 w 58"/>
              <a:gd name="T9" fmla="*/ 36 h 67"/>
              <a:gd name="T10" fmla="*/ 25 w 58"/>
              <a:gd name="T11" fmla="*/ 35 h 67"/>
              <a:gd name="T12" fmla="*/ 17 w 58"/>
              <a:gd name="T13" fmla="*/ 25 h 67"/>
              <a:gd name="T14" fmla="*/ 16 w 58"/>
              <a:gd name="T15" fmla="*/ 7 h 67"/>
              <a:gd name="T16" fmla="*/ 19 w 58"/>
              <a:gd name="T17" fmla="*/ 4 h 67"/>
              <a:gd name="T18" fmla="*/ 38 w 58"/>
              <a:gd name="T19" fmla="*/ 4 h 67"/>
              <a:gd name="T20" fmla="*/ 42 w 58"/>
              <a:gd name="T21" fmla="*/ 10 h 67"/>
              <a:gd name="T22" fmla="*/ 39 w 58"/>
              <a:gd name="T23" fmla="*/ 26 h 67"/>
              <a:gd name="T24" fmla="*/ 44 w 58"/>
              <a:gd name="T25" fmla="*/ 9 h 67"/>
              <a:gd name="T26" fmla="*/ 48 w 58"/>
              <a:gd name="T27" fmla="*/ 8 h 67"/>
              <a:gd name="T28" fmla="*/ 51 w 58"/>
              <a:gd name="T29" fmla="*/ 15 h 67"/>
              <a:gd name="T30" fmla="*/ 58 w 58"/>
              <a:gd name="T31" fmla="*/ 18 h 67"/>
              <a:gd name="T32" fmla="*/ 56 w 58"/>
              <a:gd name="T33" fmla="*/ 14 h 67"/>
              <a:gd name="T34" fmla="*/ 50 w 58"/>
              <a:gd name="T35" fmla="*/ 1 h 67"/>
              <a:gd name="T36" fmla="*/ 42 w 58"/>
              <a:gd name="T37" fmla="*/ 4 h 67"/>
              <a:gd name="T38" fmla="*/ 44 w 58"/>
              <a:gd name="T39" fmla="*/ 9 h 67"/>
              <a:gd name="T40" fmla="*/ 13 w 58"/>
              <a:gd name="T41" fmla="*/ 9 h 67"/>
              <a:gd name="T42" fmla="*/ 16 w 58"/>
              <a:gd name="T43" fmla="*/ 4 h 67"/>
              <a:gd name="T44" fmla="*/ 8 w 58"/>
              <a:gd name="T45" fmla="*/ 1 h 67"/>
              <a:gd name="T46" fmla="*/ 2 w 58"/>
              <a:gd name="T47" fmla="*/ 14 h 67"/>
              <a:gd name="T48" fmla="*/ 0 w 58"/>
              <a:gd name="T49" fmla="*/ 18 h 67"/>
              <a:gd name="T50" fmla="*/ 7 w 58"/>
              <a:gd name="T51" fmla="*/ 15 h 67"/>
              <a:gd name="T52" fmla="*/ 10 w 58"/>
              <a:gd name="T53" fmla="*/ 8 h 67"/>
              <a:gd name="T54" fmla="*/ 13 w 58"/>
              <a:gd name="T55" fmla="*/ 9 h 67"/>
              <a:gd name="T56" fmla="*/ 37 w 58"/>
              <a:gd name="T57" fmla="*/ 23 h 67"/>
              <a:gd name="T58" fmla="*/ 36 w 58"/>
              <a:gd name="T59" fmla="*/ 15 h 67"/>
              <a:gd name="T60" fmla="*/ 22 w 58"/>
              <a:gd name="T61" fmla="*/ 15 h 67"/>
              <a:gd name="T62" fmla="*/ 20 w 58"/>
              <a:gd name="T63" fmla="*/ 23 h 67"/>
              <a:gd name="T64" fmla="*/ 20 w 58"/>
              <a:gd name="T65" fmla="*/ 24 h 67"/>
              <a:gd name="T66" fmla="*/ 26 w 58"/>
              <a:gd name="T67" fmla="*/ 32 h 67"/>
              <a:gd name="T68" fmla="*/ 29 w 58"/>
              <a:gd name="T69" fmla="*/ 33 h 67"/>
              <a:gd name="T70" fmla="*/ 31 w 58"/>
              <a:gd name="T71" fmla="*/ 32 h 67"/>
              <a:gd name="T72" fmla="*/ 37 w 58"/>
              <a:gd name="T73" fmla="*/ 24 h 67"/>
              <a:gd name="T74" fmla="*/ 37 w 58"/>
              <a:gd name="T75" fmla="*/ 23 h 67"/>
              <a:gd name="T76" fmla="*/ 36 w 58"/>
              <a:gd name="T77" fmla="*/ 37 h 67"/>
              <a:gd name="T78" fmla="*/ 45 w 58"/>
              <a:gd name="T79" fmla="*/ 39 h 67"/>
              <a:gd name="T80" fmla="*/ 50 w 58"/>
              <a:gd name="T81" fmla="*/ 61 h 67"/>
              <a:gd name="T82" fmla="*/ 45 w 58"/>
              <a:gd name="T83" fmla="*/ 63 h 67"/>
              <a:gd name="T84" fmla="*/ 44 w 58"/>
              <a:gd name="T85" fmla="*/ 56 h 67"/>
              <a:gd name="T86" fmla="*/ 43 w 58"/>
              <a:gd name="T87" fmla="*/ 57 h 67"/>
              <a:gd name="T88" fmla="*/ 42 w 58"/>
              <a:gd name="T89" fmla="*/ 64 h 67"/>
              <a:gd name="T90" fmla="*/ 15 w 58"/>
              <a:gd name="T91" fmla="*/ 64 h 67"/>
              <a:gd name="T92" fmla="*/ 13 w 58"/>
              <a:gd name="T93" fmla="*/ 57 h 67"/>
              <a:gd name="T94" fmla="*/ 13 w 58"/>
              <a:gd name="T95" fmla="*/ 56 h 67"/>
              <a:gd name="T96" fmla="*/ 12 w 58"/>
              <a:gd name="T97" fmla="*/ 63 h 67"/>
              <a:gd name="T98" fmla="*/ 7 w 58"/>
              <a:gd name="T99" fmla="*/ 61 h 67"/>
              <a:gd name="T100" fmla="*/ 12 w 58"/>
              <a:gd name="T101" fmla="*/ 39 h 67"/>
              <a:gd name="T102" fmla="*/ 21 w 58"/>
              <a:gd name="T103" fmla="*/ 37 h 67"/>
              <a:gd name="T104" fmla="*/ 29 w 58"/>
              <a:gd name="T105" fmla="*/ 55 h 67"/>
              <a:gd name="T106" fmla="*/ 36 w 58"/>
              <a:gd name="T107" fmla="*/ 3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8" h="67">
                <a:moveTo>
                  <a:pt x="39" y="26"/>
                </a:moveTo>
                <a:cubicBezTo>
                  <a:pt x="38" y="29"/>
                  <a:pt x="36" y="32"/>
                  <a:pt x="33" y="34"/>
                </a:cubicBezTo>
                <a:cubicBezTo>
                  <a:pt x="32" y="35"/>
                  <a:pt x="30" y="36"/>
                  <a:pt x="29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28" y="36"/>
                  <a:pt x="28" y="36"/>
                  <a:pt x="28" y="36"/>
                </a:cubicBezTo>
                <a:cubicBezTo>
                  <a:pt x="27" y="36"/>
                  <a:pt x="26" y="35"/>
                  <a:pt x="25" y="35"/>
                </a:cubicBezTo>
                <a:cubicBezTo>
                  <a:pt x="21" y="33"/>
                  <a:pt x="19" y="29"/>
                  <a:pt x="17" y="25"/>
                </a:cubicBezTo>
                <a:cubicBezTo>
                  <a:pt x="13" y="22"/>
                  <a:pt x="14" y="11"/>
                  <a:pt x="16" y="7"/>
                </a:cubicBezTo>
                <a:cubicBezTo>
                  <a:pt x="17" y="6"/>
                  <a:pt x="17" y="5"/>
                  <a:pt x="19" y="4"/>
                </a:cubicBezTo>
                <a:cubicBezTo>
                  <a:pt x="24" y="1"/>
                  <a:pt x="33" y="0"/>
                  <a:pt x="38" y="4"/>
                </a:cubicBezTo>
                <a:cubicBezTo>
                  <a:pt x="41" y="5"/>
                  <a:pt x="42" y="7"/>
                  <a:pt x="42" y="10"/>
                </a:cubicBezTo>
                <a:cubicBezTo>
                  <a:pt x="43" y="13"/>
                  <a:pt x="43" y="24"/>
                  <a:pt x="39" y="26"/>
                </a:cubicBezTo>
                <a:close/>
                <a:moveTo>
                  <a:pt x="44" y="9"/>
                </a:moveTo>
                <a:cubicBezTo>
                  <a:pt x="44" y="9"/>
                  <a:pt x="46" y="8"/>
                  <a:pt x="48" y="8"/>
                </a:cubicBezTo>
                <a:cubicBezTo>
                  <a:pt x="49" y="9"/>
                  <a:pt x="49" y="12"/>
                  <a:pt x="51" y="15"/>
                </a:cubicBezTo>
                <a:cubicBezTo>
                  <a:pt x="52" y="17"/>
                  <a:pt x="58" y="18"/>
                  <a:pt x="58" y="18"/>
                </a:cubicBezTo>
                <a:cubicBezTo>
                  <a:pt x="58" y="18"/>
                  <a:pt x="57" y="17"/>
                  <a:pt x="56" y="14"/>
                </a:cubicBezTo>
                <a:cubicBezTo>
                  <a:pt x="55" y="12"/>
                  <a:pt x="55" y="3"/>
                  <a:pt x="50" y="1"/>
                </a:cubicBezTo>
                <a:cubicBezTo>
                  <a:pt x="44" y="0"/>
                  <a:pt x="42" y="4"/>
                  <a:pt x="42" y="4"/>
                </a:cubicBezTo>
                <a:cubicBezTo>
                  <a:pt x="43" y="5"/>
                  <a:pt x="44" y="7"/>
                  <a:pt x="44" y="9"/>
                </a:cubicBezTo>
                <a:close/>
                <a:moveTo>
                  <a:pt x="13" y="9"/>
                </a:moveTo>
                <a:cubicBezTo>
                  <a:pt x="14" y="7"/>
                  <a:pt x="14" y="5"/>
                  <a:pt x="16" y="4"/>
                </a:cubicBezTo>
                <a:cubicBezTo>
                  <a:pt x="16" y="4"/>
                  <a:pt x="13" y="0"/>
                  <a:pt x="8" y="1"/>
                </a:cubicBezTo>
                <a:cubicBezTo>
                  <a:pt x="2" y="3"/>
                  <a:pt x="3" y="12"/>
                  <a:pt x="2" y="14"/>
                </a:cubicBezTo>
                <a:cubicBezTo>
                  <a:pt x="1" y="17"/>
                  <a:pt x="0" y="18"/>
                  <a:pt x="0" y="18"/>
                </a:cubicBezTo>
                <a:cubicBezTo>
                  <a:pt x="0" y="18"/>
                  <a:pt x="5" y="17"/>
                  <a:pt x="7" y="15"/>
                </a:cubicBezTo>
                <a:cubicBezTo>
                  <a:pt x="8" y="12"/>
                  <a:pt x="8" y="9"/>
                  <a:pt x="10" y="8"/>
                </a:cubicBezTo>
                <a:cubicBezTo>
                  <a:pt x="12" y="8"/>
                  <a:pt x="13" y="9"/>
                  <a:pt x="13" y="9"/>
                </a:cubicBezTo>
                <a:close/>
                <a:moveTo>
                  <a:pt x="37" y="23"/>
                </a:moveTo>
                <a:cubicBezTo>
                  <a:pt x="36" y="20"/>
                  <a:pt x="36" y="17"/>
                  <a:pt x="36" y="15"/>
                </a:cubicBezTo>
                <a:cubicBezTo>
                  <a:pt x="30" y="15"/>
                  <a:pt x="26" y="15"/>
                  <a:pt x="22" y="15"/>
                </a:cubicBezTo>
                <a:cubicBezTo>
                  <a:pt x="22" y="17"/>
                  <a:pt x="21" y="20"/>
                  <a:pt x="20" y="23"/>
                </a:cubicBezTo>
                <a:cubicBezTo>
                  <a:pt x="20" y="24"/>
                  <a:pt x="20" y="24"/>
                  <a:pt x="20" y="24"/>
                </a:cubicBezTo>
                <a:cubicBezTo>
                  <a:pt x="21" y="27"/>
                  <a:pt x="23" y="30"/>
                  <a:pt x="26" y="32"/>
                </a:cubicBezTo>
                <a:cubicBezTo>
                  <a:pt x="27" y="33"/>
                  <a:pt x="28" y="33"/>
                  <a:pt x="29" y="33"/>
                </a:cubicBezTo>
                <a:cubicBezTo>
                  <a:pt x="30" y="33"/>
                  <a:pt x="31" y="32"/>
                  <a:pt x="31" y="32"/>
                </a:cubicBezTo>
                <a:cubicBezTo>
                  <a:pt x="34" y="30"/>
                  <a:pt x="36" y="27"/>
                  <a:pt x="37" y="24"/>
                </a:cubicBezTo>
                <a:cubicBezTo>
                  <a:pt x="37" y="23"/>
                  <a:pt x="37" y="23"/>
                  <a:pt x="37" y="23"/>
                </a:cubicBezTo>
                <a:close/>
                <a:moveTo>
                  <a:pt x="36" y="37"/>
                </a:moveTo>
                <a:cubicBezTo>
                  <a:pt x="40" y="37"/>
                  <a:pt x="42" y="38"/>
                  <a:pt x="45" y="39"/>
                </a:cubicBezTo>
                <a:cubicBezTo>
                  <a:pt x="48" y="45"/>
                  <a:pt x="49" y="53"/>
                  <a:pt x="50" y="61"/>
                </a:cubicBezTo>
                <a:cubicBezTo>
                  <a:pt x="48" y="62"/>
                  <a:pt x="46" y="62"/>
                  <a:pt x="45" y="63"/>
                </a:cubicBezTo>
                <a:cubicBezTo>
                  <a:pt x="44" y="56"/>
                  <a:pt x="44" y="56"/>
                  <a:pt x="44" y="56"/>
                </a:cubicBezTo>
                <a:cubicBezTo>
                  <a:pt x="43" y="57"/>
                  <a:pt x="43" y="57"/>
                  <a:pt x="43" y="57"/>
                </a:cubicBezTo>
                <a:cubicBezTo>
                  <a:pt x="42" y="64"/>
                  <a:pt x="42" y="64"/>
                  <a:pt x="42" y="64"/>
                </a:cubicBezTo>
                <a:cubicBezTo>
                  <a:pt x="33" y="67"/>
                  <a:pt x="24" y="67"/>
                  <a:pt x="15" y="64"/>
                </a:cubicBezTo>
                <a:cubicBezTo>
                  <a:pt x="13" y="57"/>
                  <a:pt x="13" y="57"/>
                  <a:pt x="13" y="57"/>
                </a:cubicBezTo>
                <a:cubicBezTo>
                  <a:pt x="13" y="56"/>
                  <a:pt x="13" y="56"/>
                  <a:pt x="13" y="56"/>
                </a:cubicBezTo>
                <a:cubicBezTo>
                  <a:pt x="12" y="63"/>
                  <a:pt x="12" y="63"/>
                  <a:pt x="12" y="63"/>
                </a:cubicBezTo>
                <a:cubicBezTo>
                  <a:pt x="11" y="62"/>
                  <a:pt x="9" y="62"/>
                  <a:pt x="7" y="61"/>
                </a:cubicBezTo>
                <a:cubicBezTo>
                  <a:pt x="7" y="53"/>
                  <a:pt x="9" y="45"/>
                  <a:pt x="12" y="39"/>
                </a:cubicBezTo>
                <a:cubicBezTo>
                  <a:pt x="15" y="38"/>
                  <a:pt x="17" y="37"/>
                  <a:pt x="21" y="37"/>
                </a:cubicBezTo>
                <a:cubicBezTo>
                  <a:pt x="21" y="43"/>
                  <a:pt x="25" y="54"/>
                  <a:pt x="29" y="55"/>
                </a:cubicBezTo>
                <a:cubicBezTo>
                  <a:pt x="32" y="55"/>
                  <a:pt x="36" y="43"/>
                  <a:pt x="36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sp>
        <p:nvSpPr>
          <p:cNvPr id="91" name="Freeform 5709"/>
          <p:cNvSpPr>
            <a:spLocks noEditPoints="1"/>
          </p:cNvSpPr>
          <p:nvPr/>
        </p:nvSpPr>
        <p:spPr bwMode="auto">
          <a:xfrm>
            <a:off x="2683428" y="2078522"/>
            <a:ext cx="405640" cy="582646"/>
          </a:xfrm>
          <a:custGeom>
            <a:avLst/>
            <a:gdLst>
              <a:gd name="T0" fmla="*/ 41 w 52"/>
              <a:gd name="T1" fmla="*/ 19 h 74"/>
              <a:gd name="T2" fmla="*/ 41 w 52"/>
              <a:gd name="T3" fmla="*/ 21 h 74"/>
              <a:gd name="T4" fmla="*/ 43 w 52"/>
              <a:gd name="T5" fmla="*/ 21 h 74"/>
              <a:gd name="T6" fmla="*/ 42 w 52"/>
              <a:gd name="T7" fmla="*/ 26 h 74"/>
              <a:gd name="T8" fmla="*/ 41 w 52"/>
              <a:gd name="T9" fmla="*/ 28 h 74"/>
              <a:gd name="T10" fmla="*/ 40 w 52"/>
              <a:gd name="T11" fmla="*/ 30 h 74"/>
              <a:gd name="T12" fmla="*/ 34 w 52"/>
              <a:gd name="T13" fmla="*/ 39 h 74"/>
              <a:gd name="T14" fmla="*/ 27 w 52"/>
              <a:gd name="T15" fmla="*/ 42 h 74"/>
              <a:gd name="T16" fmla="*/ 19 w 52"/>
              <a:gd name="T17" fmla="*/ 39 h 74"/>
              <a:gd name="T18" fmla="*/ 13 w 52"/>
              <a:gd name="T19" fmla="*/ 31 h 74"/>
              <a:gd name="T20" fmla="*/ 12 w 52"/>
              <a:gd name="T21" fmla="*/ 28 h 74"/>
              <a:gd name="T22" fmla="*/ 11 w 52"/>
              <a:gd name="T23" fmla="*/ 26 h 74"/>
              <a:gd name="T24" fmla="*/ 10 w 52"/>
              <a:gd name="T25" fmla="*/ 21 h 74"/>
              <a:gd name="T26" fmla="*/ 12 w 52"/>
              <a:gd name="T27" fmla="*/ 21 h 74"/>
              <a:gd name="T28" fmla="*/ 12 w 52"/>
              <a:gd name="T29" fmla="*/ 20 h 74"/>
              <a:gd name="T30" fmla="*/ 41 w 52"/>
              <a:gd name="T31" fmla="*/ 19 h 74"/>
              <a:gd name="T32" fmla="*/ 20 w 52"/>
              <a:gd name="T33" fmla="*/ 35 h 74"/>
              <a:gd name="T34" fmla="*/ 23 w 52"/>
              <a:gd name="T35" fmla="*/ 31 h 74"/>
              <a:gd name="T36" fmla="*/ 23 w 52"/>
              <a:gd name="T37" fmla="*/ 31 h 74"/>
              <a:gd name="T38" fmla="*/ 23 w 52"/>
              <a:gd name="T39" fmla="*/ 31 h 74"/>
              <a:gd name="T40" fmla="*/ 26 w 52"/>
              <a:gd name="T41" fmla="*/ 31 h 74"/>
              <a:gd name="T42" fmla="*/ 27 w 52"/>
              <a:gd name="T43" fmla="*/ 31 h 74"/>
              <a:gd name="T44" fmla="*/ 30 w 52"/>
              <a:gd name="T45" fmla="*/ 31 h 74"/>
              <a:gd name="T46" fmla="*/ 30 w 52"/>
              <a:gd name="T47" fmla="*/ 31 h 74"/>
              <a:gd name="T48" fmla="*/ 30 w 52"/>
              <a:gd name="T49" fmla="*/ 31 h 74"/>
              <a:gd name="T50" fmla="*/ 33 w 52"/>
              <a:gd name="T51" fmla="*/ 35 h 74"/>
              <a:gd name="T52" fmla="*/ 37 w 52"/>
              <a:gd name="T53" fmla="*/ 29 h 74"/>
              <a:gd name="T54" fmla="*/ 38 w 52"/>
              <a:gd name="T55" fmla="*/ 19 h 74"/>
              <a:gd name="T56" fmla="*/ 15 w 52"/>
              <a:gd name="T57" fmla="*/ 20 h 74"/>
              <a:gd name="T58" fmla="*/ 16 w 52"/>
              <a:gd name="T59" fmla="*/ 30 h 74"/>
              <a:gd name="T60" fmla="*/ 20 w 52"/>
              <a:gd name="T61" fmla="*/ 35 h 74"/>
              <a:gd name="T62" fmla="*/ 31 w 52"/>
              <a:gd name="T63" fmla="*/ 37 h 74"/>
              <a:gd name="T64" fmla="*/ 31 w 52"/>
              <a:gd name="T65" fmla="*/ 36 h 74"/>
              <a:gd name="T66" fmla="*/ 29 w 52"/>
              <a:gd name="T67" fmla="*/ 33 h 74"/>
              <a:gd name="T68" fmla="*/ 27 w 52"/>
              <a:gd name="T69" fmla="*/ 33 h 74"/>
              <a:gd name="T70" fmla="*/ 26 w 52"/>
              <a:gd name="T71" fmla="*/ 33 h 74"/>
              <a:gd name="T72" fmla="*/ 23 w 52"/>
              <a:gd name="T73" fmla="*/ 33 h 74"/>
              <a:gd name="T74" fmla="*/ 22 w 52"/>
              <a:gd name="T75" fmla="*/ 36 h 74"/>
              <a:gd name="T76" fmla="*/ 22 w 52"/>
              <a:gd name="T77" fmla="*/ 37 h 74"/>
              <a:gd name="T78" fmla="*/ 27 w 52"/>
              <a:gd name="T79" fmla="*/ 38 h 74"/>
              <a:gd name="T80" fmla="*/ 31 w 52"/>
              <a:gd name="T81" fmla="*/ 37 h 74"/>
              <a:gd name="T82" fmla="*/ 37 w 52"/>
              <a:gd name="T83" fmla="*/ 44 h 74"/>
              <a:gd name="T84" fmla="*/ 48 w 52"/>
              <a:gd name="T85" fmla="*/ 46 h 74"/>
              <a:gd name="T86" fmla="*/ 52 w 52"/>
              <a:gd name="T87" fmla="*/ 68 h 74"/>
              <a:gd name="T88" fmla="*/ 46 w 52"/>
              <a:gd name="T89" fmla="*/ 71 h 74"/>
              <a:gd name="T90" fmla="*/ 46 w 52"/>
              <a:gd name="T91" fmla="*/ 60 h 74"/>
              <a:gd name="T92" fmla="*/ 44 w 52"/>
              <a:gd name="T93" fmla="*/ 61 h 74"/>
              <a:gd name="T94" fmla="*/ 44 w 52"/>
              <a:gd name="T95" fmla="*/ 72 h 74"/>
              <a:gd name="T96" fmla="*/ 9 w 52"/>
              <a:gd name="T97" fmla="*/ 72 h 74"/>
              <a:gd name="T98" fmla="*/ 9 w 52"/>
              <a:gd name="T99" fmla="*/ 61 h 74"/>
              <a:gd name="T100" fmla="*/ 7 w 52"/>
              <a:gd name="T101" fmla="*/ 60 h 74"/>
              <a:gd name="T102" fmla="*/ 7 w 52"/>
              <a:gd name="T103" fmla="*/ 72 h 74"/>
              <a:gd name="T104" fmla="*/ 0 w 52"/>
              <a:gd name="T105" fmla="*/ 68 h 74"/>
              <a:gd name="T106" fmla="*/ 4 w 52"/>
              <a:gd name="T107" fmla="*/ 46 h 74"/>
              <a:gd name="T108" fmla="*/ 16 w 52"/>
              <a:gd name="T109" fmla="*/ 44 h 74"/>
              <a:gd name="T110" fmla="*/ 37 w 52"/>
              <a:gd name="T111" fmla="*/ 4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2" h="74">
                <a:moveTo>
                  <a:pt x="41" y="19"/>
                </a:moveTo>
                <a:cubicBezTo>
                  <a:pt x="41" y="20"/>
                  <a:pt x="41" y="20"/>
                  <a:pt x="41" y="21"/>
                </a:cubicBezTo>
                <a:cubicBezTo>
                  <a:pt x="43" y="21"/>
                  <a:pt x="43" y="21"/>
                  <a:pt x="43" y="21"/>
                </a:cubicBezTo>
                <a:cubicBezTo>
                  <a:pt x="43" y="21"/>
                  <a:pt x="43" y="24"/>
                  <a:pt x="42" y="26"/>
                </a:cubicBezTo>
                <a:cubicBezTo>
                  <a:pt x="42" y="27"/>
                  <a:pt x="41" y="27"/>
                  <a:pt x="41" y="28"/>
                </a:cubicBezTo>
                <a:cubicBezTo>
                  <a:pt x="40" y="28"/>
                  <a:pt x="40" y="29"/>
                  <a:pt x="40" y="30"/>
                </a:cubicBezTo>
                <a:cubicBezTo>
                  <a:pt x="39" y="34"/>
                  <a:pt x="36" y="37"/>
                  <a:pt x="34" y="39"/>
                </a:cubicBezTo>
                <a:cubicBezTo>
                  <a:pt x="32" y="41"/>
                  <a:pt x="29" y="41"/>
                  <a:pt x="27" y="42"/>
                </a:cubicBezTo>
                <a:cubicBezTo>
                  <a:pt x="24" y="42"/>
                  <a:pt x="22" y="41"/>
                  <a:pt x="19" y="39"/>
                </a:cubicBezTo>
                <a:cubicBezTo>
                  <a:pt x="17" y="38"/>
                  <a:pt x="15" y="35"/>
                  <a:pt x="13" y="31"/>
                </a:cubicBezTo>
                <a:cubicBezTo>
                  <a:pt x="13" y="30"/>
                  <a:pt x="12" y="29"/>
                  <a:pt x="12" y="28"/>
                </a:cubicBezTo>
                <a:cubicBezTo>
                  <a:pt x="12" y="27"/>
                  <a:pt x="11" y="27"/>
                  <a:pt x="11" y="26"/>
                </a:cubicBezTo>
                <a:cubicBezTo>
                  <a:pt x="10" y="24"/>
                  <a:pt x="10" y="21"/>
                  <a:pt x="10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2" y="20"/>
                  <a:pt x="12" y="20"/>
                </a:cubicBezTo>
                <a:cubicBezTo>
                  <a:pt x="13" y="2"/>
                  <a:pt x="39" y="0"/>
                  <a:pt x="41" y="19"/>
                </a:cubicBezTo>
                <a:close/>
                <a:moveTo>
                  <a:pt x="20" y="35"/>
                </a:moveTo>
                <a:cubicBezTo>
                  <a:pt x="20" y="33"/>
                  <a:pt x="21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27" y="31"/>
                  <a:pt x="27" y="31"/>
                  <a:pt x="27" y="31"/>
                </a:cubicBezTo>
                <a:cubicBezTo>
                  <a:pt x="30" y="31"/>
                  <a:pt x="30" y="31"/>
                  <a:pt x="30" y="31"/>
                </a:cubicBezTo>
                <a:cubicBezTo>
                  <a:pt x="30" y="31"/>
                  <a:pt x="30" y="31"/>
                  <a:pt x="30" y="31"/>
                </a:cubicBezTo>
                <a:cubicBezTo>
                  <a:pt x="30" y="31"/>
                  <a:pt x="30" y="31"/>
                  <a:pt x="30" y="31"/>
                </a:cubicBezTo>
                <a:cubicBezTo>
                  <a:pt x="32" y="31"/>
                  <a:pt x="33" y="33"/>
                  <a:pt x="33" y="35"/>
                </a:cubicBezTo>
                <a:cubicBezTo>
                  <a:pt x="35" y="34"/>
                  <a:pt x="36" y="31"/>
                  <a:pt x="37" y="29"/>
                </a:cubicBezTo>
                <a:cubicBezTo>
                  <a:pt x="38" y="26"/>
                  <a:pt x="38" y="22"/>
                  <a:pt x="38" y="19"/>
                </a:cubicBezTo>
                <a:cubicBezTo>
                  <a:pt x="36" y="6"/>
                  <a:pt x="16" y="5"/>
                  <a:pt x="15" y="20"/>
                </a:cubicBezTo>
                <a:cubicBezTo>
                  <a:pt x="15" y="24"/>
                  <a:pt x="15" y="27"/>
                  <a:pt x="16" y="30"/>
                </a:cubicBezTo>
                <a:cubicBezTo>
                  <a:pt x="17" y="32"/>
                  <a:pt x="18" y="34"/>
                  <a:pt x="20" y="35"/>
                </a:cubicBezTo>
                <a:close/>
                <a:moveTo>
                  <a:pt x="31" y="37"/>
                </a:moveTo>
                <a:cubicBezTo>
                  <a:pt x="31" y="37"/>
                  <a:pt x="31" y="36"/>
                  <a:pt x="31" y="36"/>
                </a:cubicBezTo>
                <a:cubicBezTo>
                  <a:pt x="30" y="35"/>
                  <a:pt x="30" y="33"/>
                  <a:pt x="29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3" y="33"/>
                  <a:pt x="23" y="33"/>
                  <a:pt x="23" y="33"/>
                </a:cubicBezTo>
                <a:cubicBezTo>
                  <a:pt x="23" y="33"/>
                  <a:pt x="22" y="35"/>
                  <a:pt x="22" y="36"/>
                </a:cubicBezTo>
                <a:cubicBezTo>
                  <a:pt x="22" y="36"/>
                  <a:pt x="22" y="37"/>
                  <a:pt x="22" y="37"/>
                </a:cubicBezTo>
                <a:cubicBezTo>
                  <a:pt x="23" y="38"/>
                  <a:pt x="25" y="39"/>
                  <a:pt x="27" y="38"/>
                </a:cubicBezTo>
                <a:cubicBezTo>
                  <a:pt x="28" y="38"/>
                  <a:pt x="30" y="38"/>
                  <a:pt x="31" y="37"/>
                </a:cubicBezTo>
                <a:close/>
                <a:moveTo>
                  <a:pt x="37" y="44"/>
                </a:moveTo>
                <a:cubicBezTo>
                  <a:pt x="39" y="43"/>
                  <a:pt x="46" y="45"/>
                  <a:pt x="48" y="46"/>
                </a:cubicBezTo>
                <a:cubicBezTo>
                  <a:pt x="51" y="53"/>
                  <a:pt x="52" y="59"/>
                  <a:pt x="52" y="68"/>
                </a:cubicBezTo>
                <a:cubicBezTo>
                  <a:pt x="52" y="69"/>
                  <a:pt x="49" y="71"/>
                  <a:pt x="46" y="71"/>
                </a:cubicBezTo>
                <a:cubicBezTo>
                  <a:pt x="46" y="68"/>
                  <a:pt x="46" y="64"/>
                  <a:pt x="46" y="60"/>
                </a:cubicBezTo>
                <a:cubicBezTo>
                  <a:pt x="44" y="61"/>
                  <a:pt x="44" y="61"/>
                  <a:pt x="44" y="61"/>
                </a:cubicBezTo>
                <a:cubicBezTo>
                  <a:pt x="45" y="64"/>
                  <a:pt x="45" y="69"/>
                  <a:pt x="44" y="72"/>
                </a:cubicBezTo>
                <a:cubicBezTo>
                  <a:pt x="35" y="74"/>
                  <a:pt x="19" y="74"/>
                  <a:pt x="9" y="72"/>
                </a:cubicBezTo>
                <a:cubicBezTo>
                  <a:pt x="8" y="69"/>
                  <a:pt x="8" y="64"/>
                  <a:pt x="9" y="61"/>
                </a:cubicBezTo>
                <a:cubicBezTo>
                  <a:pt x="7" y="60"/>
                  <a:pt x="7" y="60"/>
                  <a:pt x="7" y="60"/>
                </a:cubicBezTo>
                <a:cubicBezTo>
                  <a:pt x="7" y="64"/>
                  <a:pt x="7" y="68"/>
                  <a:pt x="7" y="72"/>
                </a:cubicBezTo>
                <a:cubicBezTo>
                  <a:pt x="3" y="71"/>
                  <a:pt x="0" y="70"/>
                  <a:pt x="0" y="68"/>
                </a:cubicBezTo>
                <a:cubicBezTo>
                  <a:pt x="0" y="59"/>
                  <a:pt x="1" y="53"/>
                  <a:pt x="4" y="46"/>
                </a:cubicBezTo>
                <a:cubicBezTo>
                  <a:pt x="8" y="45"/>
                  <a:pt x="11" y="44"/>
                  <a:pt x="16" y="44"/>
                </a:cubicBezTo>
                <a:cubicBezTo>
                  <a:pt x="17" y="56"/>
                  <a:pt x="35" y="57"/>
                  <a:pt x="37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时尚中黑简体" panose="01010104010101010101" pitchFamily="2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4" y="5093097"/>
            <a:ext cx="8719200" cy="1591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1167</Words>
  <Application>Microsoft Office PowerPoint</Application>
  <PresentationFormat>宽屏</PresentationFormat>
  <Paragraphs>144</Paragraphs>
  <Slides>18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时尚中黑简体</vt:lpstr>
      <vt:lpstr>宋体</vt:lpstr>
      <vt:lpstr>微软雅黑</vt:lpstr>
      <vt:lpstr>Agency FB</vt:lpstr>
      <vt:lpstr>Arial</vt:lpstr>
      <vt:lpstr>Bernard MT Condensed</vt:lpstr>
      <vt:lpstr>Calibri</vt:lpstr>
      <vt:lpstr>Calibri Light</vt:lpstr>
      <vt:lpstr>MS Reference Sans Serif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51</cp:revision>
  <dcterms:created xsi:type="dcterms:W3CDTF">2015-12-12T14:09:00Z</dcterms:created>
  <dcterms:modified xsi:type="dcterms:W3CDTF">2016-11-07T15:09:52Z</dcterms:modified>
  <cp:category>锐旗设计；https://9ppt.taobao.com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